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9" r:id="rId3"/>
    <p:sldId id="260" r:id="rId4"/>
    <p:sldId id="261" r:id="rId5"/>
    <p:sldId id="258" r:id="rId6"/>
    <p:sldId id="262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4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267D38-8AF0-480E-9050-EE9E9C0786BF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7DAA996-BB0D-4E41-BF4D-466B891C7ED3}">
      <dgm:prSet phldrT="[Текст]" custT="1"/>
      <dgm:spPr/>
      <dgm:t>
        <a:bodyPr/>
        <a:lstStyle/>
        <a:p>
          <a:r>
            <a:rPr lang="ru-RU" sz="1800" b="1" dirty="0" smtClean="0"/>
            <a:t>Уровни организации</a:t>
          </a:r>
          <a:endParaRPr lang="ru-RU" sz="1800" b="1" dirty="0"/>
        </a:p>
      </dgm:t>
    </dgm:pt>
    <dgm:pt modelId="{CF388296-5AA4-4CD8-8D5E-DD1E5B33F8D6}" type="parTrans" cxnId="{B9F39E4D-FD81-4315-82DB-20360001A4A1}">
      <dgm:prSet/>
      <dgm:spPr/>
      <dgm:t>
        <a:bodyPr/>
        <a:lstStyle/>
        <a:p>
          <a:endParaRPr lang="ru-RU"/>
        </a:p>
      </dgm:t>
    </dgm:pt>
    <dgm:pt modelId="{C3742CF7-4DC3-4F43-BBA5-F4912D98AAAF}" type="sibTrans" cxnId="{B9F39E4D-FD81-4315-82DB-20360001A4A1}">
      <dgm:prSet/>
      <dgm:spPr/>
      <dgm:t>
        <a:bodyPr/>
        <a:lstStyle/>
        <a:p>
          <a:endParaRPr lang="ru-RU"/>
        </a:p>
      </dgm:t>
    </dgm:pt>
    <dgm:pt modelId="{327F31BC-A20B-4FE2-8DE9-A2AF6A8F3DEB}">
      <dgm:prSet phldrT="[Текст]" custT="1"/>
      <dgm:spPr/>
      <dgm:t>
        <a:bodyPr/>
        <a:lstStyle/>
        <a:p>
          <a:r>
            <a:rPr lang="ru-RU" sz="1800" b="1" dirty="0" smtClean="0"/>
            <a:t>Индивид</a:t>
          </a:r>
          <a:endParaRPr lang="ru-RU" sz="1800" b="1" dirty="0"/>
        </a:p>
      </dgm:t>
    </dgm:pt>
    <dgm:pt modelId="{44DD60A0-D4EC-4B7A-9017-33D8C5D40459}" type="parTrans" cxnId="{268C360E-FB98-4592-9932-EB12E4CA4D02}">
      <dgm:prSet/>
      <dgm:spPr/>
      <dgm:t>
        <a:bodyPr/>
        <a:lstStyle/>
        <a:p>
          <a:endParaRPr lang="ru-RU"/>
        </a:p>
      </dgm:t>
    </dgm:pt>
    <dgm:pt modelId="{73FB236D-C61A-49A0-8F78-E3146E8E76FD}" type="sibTrans" cxnId="{268C360E-FB98-4592-9932-EB12E4CA4D02}">
      <dgm:prSet/>
      <dgm:spPr/>
      <dgm:t>
        <a:bodyPr/>
        <a:lstStyle/>
        <a:p>
          <a:endParaRPr lang="ru-RU"/>
        </a:p>
      </dgm:t>
    </dgm:pt>
    <dgm:pt modelId="{4A4456C5-1CDF-4DCE-B8BD-8559FCF2FFC5}">
      <dgm:prSet phldrT="[Текст]" custT="1"/>
      <dgm:spPr/>
      <dgm:t>
        <a:bodyPr/>
        <a:lstStyle/>
        <a:p>
          <a:r>
            <a:rPr lang="ru-RU" sz="1600" b="1" dirty="0" smtClean="0"/>
            <a:t>Индивидуальность</a:t>
          </a:r>
          <a:endParaRPr lang="ru-RU" sz="1600" b="1" dirty="0"/>
        </a:p>
      </dgm:t>
    </dgm:pt>
    <dgm:pt modelId="{7027AD38-05F1-4373-A50B-5E8B166CD761}" type="parTrans" cxnId="{65B42FEC-DEC6-4C86-A1C2-784170C8A2CF}">
      <dgm:prSet/>
      <dgm:spPr/>
      <dgm:t>
        <a:bodyPr/>
        <a:lstStyle/>
        <a:p>
          <a:endParaRPr lang="ru-RU"/>
        </a:p>
      </dgm:t>
    </dgm:pt>
    <dgm:pt modelId="{9B91B26F-7D99-423B-AE6B-16D4CBF26FFB}" type="sibTrans" cxnId="{65B42FEC-DEC6-4C86-A1C2-784170C8A2CF}">
      <dgm:prSet/>
      <dgm:spPr/>
      <dgm:t>
        <a:bodyPr/>
        <a:lstStyle/>
        <a:p>
          <a:endParaRPr lang="ru-RU"/>
        </a:p>
      </dgm:t>
    </dgm:pt>
    <dgm:pt modelId="{6830AB8F-7ACF-4DB8-B18A-178F1B83BC7F}">
      <dgm:prSet custT="1"/>
      <dgm:spPr/>
      <dgm:t>
        <a:bodyPr/>
        <a:lstStyle/>
        <a:p>
          <a:r>
            <a:rPr lang="ru-RU" sz="1600" b="1" dirty="0" smtClean="0"/>
            <a:t>Субъект</a:t>
          </a:r>
          <a:r>
            <a:rPr lang="ru-RU" sz="1600" dirty="0" smtClean="0"/>
            <a:t> </a:t>
          </a:r>
          <a:r>
            <a:rPr lang="ru-RU" sz="1600" b="1" dirty="0" smtClean="0"/>
            <a:t>деятельности</a:t>
          </a:r>
          <a:endParaRPr lang="ru-RU" sz="1600" b="1" dirty="0"/>
        </a:p>
      </dgm:t>
    </dgm:pt>
    <dgm:pt modelId="{84FD2A60-106A-4D73-9A44-5D2EEB8B51F8}" type="parTrans" cxnId="{3F5E5069-3BB8-4604-A72E-B9D847849019}">
      <dgm:prSet/>
      <dgm:spPr/>
      <dgm:t>
        <a:bodyPr/>
        <a:lstStyle/>
        <a:p>
          <a:endParaRPr lang="ru-RU"/>
        </a:p>
      </dgm:t>
    </dgm:pt>
    <dgm:pt modelId="{AD64C383-7867-4872-83A5-6C4CD756D262}" type="sibTrans" cxnId="{3F5E5069-3BB8-4604-A72E-B9D847849019}">
      <dgm:prSet/>
      <dgm:spPr/>
      <dgm:t>
        <a:bodyPr/>
        <a:lstStyle/>
        <a:p>
          <a:endParaRPr lang="ru-RU"/>
        </a:p>
      </dgm:t>
    </dgm:pt>
    <dgm:pt modelId="{5B17D450-53BC-4BB2-9C04-FF38E902B8AC}">
      <dgm:prSet custT="1"/>
      <dgm:spPr/>
      <dgm:t>
        <a:bodyPr/>
        <a:lstStyle/>
        <a:p>
          <a:r>
            <a:rPr lang="ru-RU" sz="2000" b="1" dirty="0" smtClean="0"/>
            <a:t>Личность</a:t>
          </a:r>
          <a:endParaRPr lang="ru-RU" sz="2000" b="1" dirty="0"/>
        </a:p>
      </dgm:t>
    </dgm:pt>
    <dgm:pt modelId="{027C9C71-F491-4883-957A-0DEBA7E7D829}" type="parTrans" cxnId="{536BFDCD-76C3-4F92-92E2-1E451BDEF105}">
      <dgm:prSet/>
      <dgm:spPr/>
      <dgm:t>
        <a:bodyPr/>
        <a:lstStyle/>
        <a:p>
          <a:endParaRPr lang="ru-RU"/>
        </a:p>
      </dgm:t>
    </dgm:pt>
    <dgm:pt modelId="{21FBD9DB-8D86-4096-8D49-D08352B5CCCA}" type="sibTrans" cxnId="{536BFDCD-76C3-4F92-92E2-1E451BDEF105}">
      <dgm:prSet/>
      <dgm:spPr/>
      <dgm:t>
        <a:bodyPr/>
        <a:lstStyle/>
        <a:p>
          <a:endParaRPr lang="ru-RU"/>
        </a:p>
      </dgm:t>
    </dgm:pt>
    <dgm:pt modelId="{395D31F5-5466-4840-9985-13E3B4D976DC}" type="pres">
      <dgm:prSet presAssocID="{FD267D38-8AF0-480E-9050-EE9E9C0786B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4CFF427C-FC76-4B25-9EB4-3C4129514F2F}" type="pres">
      <dgm:prSet presAssocID="{57DAA996-BB0D-4E41-BF4D-466B891C7ED3}" presName="hierRoot1" presStyleCnt="0"/>
      <dgm:spPr/>
    </dgm:pt>
    <dgm:pt modelId="{44B6012A-9268-4F25-9175-D63B3B0DFDBA}" type="pres">
      <dgm:prSet presAssocID="{57DAA996-BB0D-4E41-BF4D-466B891C7ED3}" presName="composite" presStyleCnt="0"/>
      <dgm:spPr/>
    </dgm:pt>
    <dgm:pt modelId="{254DECF5-FDD3-494A-97EC-AA720A2CD366}" type="pres">
      <dgm:prSet presAssocID="{57DAA996-BB0D-4E41-BF4D-466B891C7ED3}" presName="background" presStyleLbl="node0" presStyleIdx="0" presStyleCnt="1"/>
      <dgm:spPr/>
    </dgm:pt>
    <dgm:pt modelId="{F079EA85-8062-45AC-B4DA-7059BAB1E862}" type="pres">
      <dgm:prSet presAssocID="{57DAA996-BB0D-4E41-BF4D-466B891C7ED3}" presName="text" presStyleLbl="fgAcc0" presStyleIdx="0" presStyleCnt="1">
        <dgm:presLayoutVars>
          <dgm:chPref val="3"/>
        </dgm:presLayoutVars>
      </dgm:prSet>
      <dgm:spPr/>
    </dgm:pt>
    <dgm:pt modelId="{4D06AFA5-8CE1-4EE5-8AE7-386FA1FD9087}" type="pres">
      <dgm:prSet presAssocID="{57DAA996-BB0D-4E41-BF4D-466B891C7ED3}" presName="hierChild2" presStyleCnt="0"/>
      <dgm:spPr/>
    </dgm:pt>
    <dgm:pt modelId="{1FF844AF-C67C-4F27-B4AD-20ED593D709A}" type="pres">
      <dgm:prSet presAssocID="{44DD60A0-D4EC-4B7A-9017-33D8C5D40459}" presName="Name10" presStyleLbl="parChTrans1D2" presStyleIdx="0" presStyleCnt="4"/>
      <dgm:spPr/>
    </dgm:pt>
    <dgm:pt modelId="{FAF0277B-7B60-4716-9823-F2906979E3A3}" type="pres">
      <dgm:prSet presAssocID="{327F31BC-A20B-4FE2-8DE9-A2AF6A8F3DEB}" presName="hierRoot2" presStyleCnt="0"/>
      <dgm:spPr/>
    </dgm:pt>
    <dgm:pt modelId="{E3CF32B9-4363-4F8B-860F-9B8A78840F99}" type="pres">
      <dgm:prSet presAssocID="{327F31BC-A20B-4FE2-8DE9-A2AF6A8F3DEB}" presName="composite2" presStyleCnt="0"/>
      <dgm:spPr/>
    </dgm:pt>
    <dgm:pt modelId="{4A68E119-6D38-483F-83FD-F94756B37E2C}" type="pres">
      <dgm:prSet presAssocID="{327F31BC-A20B-4FE2-8DE9-A2AF6A8F3DEB}" presName="background2" presStyleLbl="node2" presStyleIdx="0" presStyleCnt="4"/>
      <dgm:spPr/>
    </dgm:pt>
    <dgm:pt modelId="{49DA414A-1BBB-42C9-ABBF-389D17D8B127}" type="pres">
      <dgm:prSet presAssocID="{327F31BC-A20B-4FE2-8DE9-A2AF6A8F3DEB}" presName="text2" presStyleLbl="fgAcc2" presStyleIdx="0" presStyleCnt="4">
        <dgm:presLayoutVars>
          <dgm:chPref val="3"/>
        </dgm:presLayoutVars>
      </dgm:prSet>
      <dgm:spPr/>
    </dgm:pt>
    <dgm:pt modelId="{02BDF33E-473F-4C10-B51F-3CE03A75C103}" type="pres">
      <dgm:prSet presAssocID="{327F31BC-A20B-4FE2-8DE9-A2AF6A8F3DEB}" presName="hierChild3" presStyleCnt="0"/>
      <dgm:spPr/>
    </dgm:pt>
    <dgm:pt modelId="{7F30768A-B226-4B11-A61B-D92D1B7DDA17}" type="pres">
      <dgm:prSet presAssocID="{84FD2A60-106A-4D73-9A44-5D2EEB8B51F8}" presName="Name10" presStyleLbl="parChTrans1D2" presStyleIdx="1" presStyleCnt="4"/>
      <dgm:spPr/>
    </dgm:pt>
    <dgm:pt modelId="{D140AE4B-F81B-46D9-A82E-DF7F1CE79EEA}" type="pres">
      <dgm:prSet presAssocID="{6830AB8F-7ACF-4DB8-B18A-178F1B83BC7F}" presName="hierRoot2" presStyleCnt="0"/>
      <dgm:spPr/>
    </dgm:pt>
    <dgm:pt modelId="{42402439-89E8-48BD-B253-141C13EEF61D}" type="pres">
      <dgm:prSet presAssocID="{6830AB8F-7ACF-4DB8-B18A-178F1B83BC7F}" presName="composite2" presStyleCnt="0"/>
      <dgm:spPr/>
    </dgm:pt>
    <dgm:pt modelId="{31C4C901-5C5A-4218-A425-DFE64ED83EEE}" type="pres">
      <dgm:prSet presAssocID="{6830AB8F-7ACF-4DB8-B18A-178F1B83BC7F}" presName="background2" presStyleLbl="node2" presStyleIdx="1" presStyleCnt="4"/>
      <dgm:spPr/>
    </dgm:pt>
    <dgm:pt modelId="{E3AA5E93-0F1A-4685-8335-1B0541F8B084}" type="pres">
      <dgm:prSet presAssocID="{6830AB8F-7ACF-4DB8-B18A-178F1B83BC7F}" presName="text2" presStyleLbl="fgAcc2" presStyleIdx="1" presStyleCnt="4">
        <dgm:presLayoutVars>
          <dgm:chPref val="3"/>
        </dgm:presLayoutVars>
      </dgm:prSet>
      <dgm:spPr/>
    </dgm:pt>
    <dgm:pt modelId="{F24C30B3-1635-4E9E-9513-685F70BB199A}" type="pres">
      <dgm:prSet presAssocID="{6830AB8F-7ACF-4DB8-B18A-178F1B83BC7F}" presName="hierChild3" presStyleCnt="0"/>
      <dgm:spPr/>
    </dgm:pt>
    <dgm:pt modelId="{823B9F70-BF2A-484E-A73F-A51C0C271446}" type="pres">
      <dgm:prSet presAssocID="{027C9C71-F491-4883-957A-0DEBA7E7D829}" presName="Name10" presStyleLbl="parChTrans1D2" presStyleIdx="2" presStyleCnt="4"/>
      <dgm:spPr/>
    </dgm:pt>
    <dgm:pt modelId="{56AD0366-2C74-4733-89FB-21B7D232B0D7}" type="pres">
      <dgm:prSet presAssocID="{5B17D450-53BC-4BB2-9C04-FF38E902B8AC}" presName="hierRoot2" presStyleCnt="0"/>
      <dgm:spPr/>
    </dgm:pt>
    <dgm:pt modelId="{51D180CB-63A8-4C58-949F-537578BA3921}" type="pres">
      <dgm:prSet presAssocID="{5B17D450-53BC-4BB2-9C04-FF38E902B8AC}" presName="composite2" presStyleCnt="0"/>
      <dgm:spPr/>
    </dgm:pt>
    <dgm:pt modelId="{8A05B82C-B071-4486-A74C-211B174288BE}" type="pres">
      <dgm:prSet presAssocID="{5B17D450-53BC-4BB2-9C04-FF38E902B8AC}" presName="background2" presStyleLbl="node2" presStyleIdx="2" presStyleCnt="4"/>
      <dgm:spPr/>
    </dgm:pt>
    <dgm:pt modelId="{7695789D-2516-4FA3-8E5D-600533866F0C}" type="pres">
      <dgm:prSet presAssocID="{5B17D450-53BC-4BB2-9C04-FF38E902B8AC}" presName="text2" presStyleLbl="fgAcc2" presStyleIdx="2" presStyleCnt="4" custLinFactNeighborX="-67" custLinFactNeighborY="3933">
        <dgm:presLayoutVars>
          <dgm:chPref val="3"/>
        </dgm:presLayoutVars>
      </dgm:prSet>
      <dgm:spPr/>
    </dgm:pt>
    <dgm:pt modelId="{26871FCF-3AEC-49E0-BDEA-83E216D87AAA}" type="pres">
      <dgm:prSet presAssocID="{5B17D450-53BC-4BB2-9C04-FF38E902B8AC}" presName="hierChild3" presStyleCnt="0"/>
      <dgm:spPr/>
    </dgm:pt>
    <dgm:pt modelId="{EA816C3C-387C-43D8-8ECD-4B4A71B5A1CA}" type="pres">
      <dgm:prSet presAssocID="{7027AD38-05F1-4373-A50B-5E8B166CD761}" presName="Name10" presStyleLbl="parChTrans1D2" presStyleIdx="3" presStyleCnt="4"/>
      <dgm:spPr/>
    </dgm:pt>
    <dgm:pt modelId="{338AB719-BAF1-44DA-B675-C23F1D5A0C88}" type="pres">
      <dgm:prSet presAssocID="{4A4456C5-1CDF-4DCE-B8BD-8559FCF2FFC5}" presName="hierRoot2" presStyleCnt="0"/>
      <dgm:spPr/>
    </dgm:pt>
    <dgm:pt modelId="{F36F4BC8-B319-40FE-AC0B-329135780AB5}" type="pres">
      <dgm:prSet presAssocID="{4A4456C5-1CDF-4DCE-B8BD-8559FCF2FFC5}" presName="composite2" presStyleCnt="0"/>
      <dgm:spPr/>
    </dgm:pt>
    <dgm:pt modelId="{70BADF2C-2700-4DF9-ADFF-FA1B03559CC7}" type="pres">
      <dgm:prSet presAssocID="{4A4456C5-1CDF-4DCE-B8BD-8559FCF2FFC5}" presName="background2" presStyleLbl="node2" presStyleIdx="3" presStyleCnt="4"/>
      <dgm:spPr/>
    </dgm:pt>
    <dgm:pt modelId="{D82F964C-FB0C-4394-AD16-8D25A4DAA8F2}" type="pres">
      <dgm:prSet presAssocID="{4A4456C5-1CDF-4DCE-B8BD-8559FCF2FFC5}" presName="text2" presStyleLbl="fgAcc2" presStyleIdx="3" presStyleCnt="4" custScaleX="128787">
        <dgm:presLayoutVars>
          <dgm:chPref val="3"/>
        </dgm:presLayoutVars>
      </dgm:prSet>
      <dgm:spPr/>
    </dgm:pt>
    <dgm:pt modelId="{E6E701E1-5F69-4A90-9273-E8E5200448DC}" type="pres">
      <dgm:prSet presAssocID="{4A4456C5-1CDF-4DCE-B8BD-8559FCF2FFC5}" presName="hierChild3" presStyleCnt="0"/>
      <dgm:spPr/>
    </dgm:pt>
  </dgm:ptLst>
  <dgm:cxnLst>
    <dgm:cxn modelId="{E59A3A0F-27E5-428F-918E-C542A8CB76D5}" type="presOf" srcId="{4A4456C5-1CDF-4DCE-B8BD-8559FCF2FFC5}" destId="{D82F964C-FB0C-4394-AD16-8D25A4DAA8F2}" srcOrd="0" destOrd="0" presId="urn:microsoft.com/office/officeart/2005/8/layout/hierarchy1"/>
    <dgm:cxn modelId="{D0C640DD-9048-49EB-BADA-E8DB2320C852}" type="presOf" srcId="{57DAA996-BB0D-4E41-BF4D-466B891C7ED3}" destId="{F079EA85-8062-45AC-B4DA-7059BAB1E862}" srcOrd="0" destOrd="0" presId="urn:microsoft.com/office/officeart/2005/8/layout/hierarchy1"/>
    <dgm:cxn modelId="{746E221F-92A4-44C1-93FD-0E90051A3C91}" type="presOf" srcId="{84FD2A60-106A-4D73-9A44-5D2EEB8B51F8}" destId="{7F30768A-B226-4B11-A61B-D92D1B7DDA17}" srcOrd="0" destOrd="0" presId="urn:microsoft.com/office/officeart/2005/8/layout/hierarchy1"/>
    <dgm:cxn modelId="{9AAA10A8-4C38-4751-8CBD-DF29795B2189}" type="presOf" srcId="{027C9C71-F491-4883-957A-0DEBA7E7D829}" destId="{823B9F70-BF2A-484E-A73F-A51C0C271446}" srcOrd="0" destOrd="0" presId="urn:microsoft.com/office/officeart/2005/8/layout/hierarchy1"/>
    <dgm:cxn modelId="{3F5E5069-3BB8-4604-A72E-B9D847849019}" srcId="{57DAA996-BB0D-4E41-BF4D-466B891C7ED3}" destId="{6830AB8F-7ACF-4DB8-B18A-178F1B83BC7F}" srcOrd="1" destOrd="0" parTransId="{84FD2A60-106A-4D73-9A44-5D2EEB8B51F8}" sibTransId="{AD64C383-7867-4872-83A5-6C4CD756D262}"/>
    <dgm:cxn modelId="{268C360E-FB98-4592-9932-EB12E4CA4D02}" srcId="{57DAA996-BB0D-4E41-BF4D-466B891C7ED3}" destId="{327F31BC-A20B-4FE2-8DE9-A2AF6A8F3DEB}" srcOrd="0" destOrd="0" parTransId="{44DD60A0-D4EC-4B7A-9017-33D8C5D40459}" sibTransId="{73FB236D-C61A-49A0-8F78-E3146E8E76FD}"/>
    <dgm:cxn modelId="{B9F39E4D-FD81-4315-82DB-20360001A4A1}" srcId="{FD267D38-8AF0-480E-9050-EE9E9C0786BF}" destId="{57DAA996-BB0D-4E41-BF4D-466B891C7ED3}" srcOrd="0" destOrd="0" parTransId="{CF388296-5AA4-4CD8-8D5E-DD1E5B33F8D6}" sibTransId="{C3742CF7-4DC3-4F43-BBA5-F4912D98AAAF}"/>
    <dgm:cxn modelId="{6ECB38D7-1694-4052-B810-BBB811016008}" type="presOf" srcId="{6830AB8F-7ACF-4DB8-B18A-178F1B83BC7F}" destId="{E3AA5E93-0F1A-4685-8335-1B0541F8B084}" srcOrd="0" destOrd="0" presId="urn:microsoft.com/office/officeart/2005/8/layout/hierarchy1"/>
    <dgm:cxn modelId="{536BFDCD-76C3-4F92-92E2-1E451BDEF105}" srcId="{57DAA996-BB0D-4E41-BF4D-466B891C7ED3}" destId="{5B17D450-53BC-4BB2-9C04-FF38E902B8AC}" srcOrd="2" destOrd="0" parTransId="{027C9C71-F491-4883-957A-0DEBA7E7D829}" sibTransId="{21FBD9DB-8D86-4096-8D49-D08352B5CCCA}"/>
    <dgm:cxn modelId="{12B9DC80-7DCB-4E23-98B8-077F017656E4}" type="presOf" srcId="{5B17D450-53BC-4BB2-9C04-FF38E902B8AC}" destId="{7695789D-2516-4FA3-8E5D-600533866F0C}" srcOrd="0" destOrd="0" presId="urn:microsoft.com/office/officeart/2005/8/layout/hierarchy1"/>
    <dgm:cxn modelId="{65B42FEC-DEC6-4C86-A1C2-784170C8A2CF}" srcId="{57DAA996-BB0D-4E41-BF4D-466B891C7ED3}" destId="{4A4456C5-1CDF-4DCE-B8BD-8559FCF2FFC5}" srcOrd="3" destOrd="0" parTransId="{7027AD38-05F1-4373-A50B-5E8B166CD761}" sibTransId="{9B91B26F-7D99-423B-AE6B-16D4CBF26FFB}"/>
    <dgm:cxn modelId="{F2D8F077-F87B-4604-A0F0-6408AB89AA7C}" type="presOf" srcId="{44DD60A0-D4EC-4B7A-9017-33D8C5D40459}" destId="{1FF844AF-C67C-4F27-B4AD-20ED593D709A}" srcOrd="0" destOrd="0" presId="urn:microsoft.com/office/officeart/2005/8/layout/hierarchy1"/>
    <dgm:cxn modelId="{BE557AF8-E95A-4D61-9004-5BC6CBBBD239}" type="presOf" srcId="{327F31BC-A20B-4FE2-8DE9-A2AF6A8F3DEB}" destId="{49DA414A-1BBB-42C9-ABBF-389D17D8B127}" srcOrd="0" destOrd="0" presId="urn:microsoft.com/office/officeart/2005/8/layout/hierarchy1"/>
    <dgm:cxn modelId="{19286E9E-4C9B-49EF-93FA-61B123E5241D}" type="presOf" srcId="{7027AD38-05F1-4373-A50B-5E8B166CD761}" destId="{EA816C3C-387C-43D8-8ECD-4B4A71B5A1CA}" srcOrd="0" destOrd="0" presId="urn:microsoft.com/office/officeart/2005/8/layout/hierarchy1"/>
    <dgm:cxn modelId="{4B6544AB-0729-48DD-A1AB-F1DE54C046DF}" type="presOf" srcId="{FD267D38-8AF0-480E-9050-EE9E9C0786BF}" destId="{395D31F5-5466-4840-9985-13E3B4D976DC}" srcOrd="0" destOrd="0" presId="urn:microsoft.com/office/officeart/2005/8/layout/hierarchy1"/>
    <dgm:cxn modelId="{86A9551F-52A1-468A-9733-A7077FBC15B2}" type="presParOf" srcId="{395D31F5-5466-4840-9985-13E3B4D976DC}" destId="{4CFF427C-FC76-4B25-9EB4-3C4129514F2F}" srcOrd="0" destOrd="0" presId="urn:microsoft.com/office/officeart/2005/8/layout/hierarchy1"/>
    <dgm:cxn modelId="{51683B29-8C63-4C7E-B9A0-FEF82510A577}" type="presParOf" srcId="{4CFF427C-FC76-4B25-9EB4-3C4129514F2F}" destId="{44B6012A-9268-4F25-9175-D63B3B0DFDBA}" srcOrd="0" destOrd="0" presId="urn:microsoft.com/office/officeart/2005/8/layout/hierarchy1"/>
    <dgm:cxn modelId="{185E8BB6-A9DF-4AF4-9306-1911078AFD33}" type="presParOf" srcId="{44B6012A-9268-4F25-9175-D63B3B0DFDBA}" destId="{254DECF5-FDD3-494A-97EC-AA720A2CD366}" srcOrd="0" destOrd="0" presId="urn:microsoft.com/office/officeart/2005/8/layout/hierarchy1"/>
    <dgm:cxn modelId="{C42FF5E9-6F50-49E2-8D8C-2AFC6479F9AE}" type="presParOf" srcId="{44B6012A-9268-4F25-9175-D63B3B0DFDBA}" destId="{F079EA85-8062-45AC-B4DA-7059BAB1E862}" srcOrd="1" destOrd="0" presId="urn:microsoft.com/office/officeart/2005/8/layout/hierarchy1"/>
    <dgm:cxn modelId="{B8BA1370-3F85-4013-8CE4-87F77642310D}" type="presParOf" srcId="{4CFF427C-FC76-4B25-9EB4-3C4129514F2F}" destId="{4D06AFA5-8CE1-4EE5-8AE7-386FA1FD9087}" srcOrd="1" destOrd="0" presId="urn:microsoft.com/office/officeart/2005/8/layout/hierarchy1"/>
    <dgm:cxn modelId="{C027FE5C-2DA8-4F38-A899-5F2CDE417FDC}" type="presParOf" srcId="{4D06AFA5-8CE1-4EE5-8AE7-386FA1FD9087}" destId="{1FF844AF-C67C-4F27-B4AD-20ED593D709A}" srcOrd="0" destOrd="0" presId="urn:microsoft.com/office/officeart/2005/8/layout/hierarchy1"/>
    <dgm:cxn modelId="{438A9E16-7574-4094-B09A-83D11FB95608}" type="presParOf" srcId="{4D06AFA5-8CE1-4EE5-8AE7-386FA1FD9087}" destId="{FAF0277B-7B60-4716-9823-F2906979E3A3}" srcOrd="1" destOrd="0" presId="urn:microsoft.com/office/officeart/2005/8/layout/hierarchy1"/>
    <dgm:cxn modelId="{D8BF297A-9DC9-4611-BD36-E20B855B57C7}" type="presParOf" srcId="{FAF0277B-7B60-4716-9823-F2906979E3A3}" destId="{E3CF32B9-4363-4F8B-860F-9B8A78840F99}" srcOrd="0" destOrd="0" presId="urn:microsoft.com/office/officeart/2005/8/layout/hierarchy1"/>
    <dgm:cxn modelId="{A899B8DA-0774-4B44-A9C5-E1C9F679ACAB}" type="presParOf" srcId="{E3CF32B9-4363-4F8B-860F-9B8A78840F99}" destId="{4A68E119-6D38-483F-83FD-F94756B37E2C}" srcOrd="0" destOrd="0" presId="urn:microsoft.com/office/officeart/2005/8/layout/hierarchy1"/>
    <dgm:cxn modelId="{F9DB4E15-69F9-4BE1-AEBD-D0B71DFD318C}" type="presParOf" srcId="{E3CF32B9-4363-4F8B-860F-9B8A78840F99}" destId="{49DA414A-1BBB-42C9-ABBF-389D17D8B127}" srcOrd="1" destOrd="0" presId="urn:microsoft.com/office/officeart/2005/8/layout/hierarchy1"/>
    <dgm:cxn modelId="{C66BE4B2-E77C-4E90-AA76-562A191667A9}" type="presParOf" srcId="{FAF0277B-7B60-4716-9823-F2906979E3A3}" destId="{02BDF33E-473F-4C10-B51F-3CE03A75C103}" srcOrd="1" destOrd="0" presId="urn:microsoft.com/office/officeart/2005/8/layout/hierarchy1"/>
    <dgm:cxn modelId="{DF7F7555-37D5-4C99-940B-DD50115342C8}" type="presParOf" srcId="{4D06AFA5-8CE1-4EE5-8AE7-386FA1FD9087}" destId="{7F30768A-B226-4B11-A61B-D92D1B7DDA17}" srcOrd="2" destOrd="0" presId="urn:microsoft.com/office/officeart/2005/8/layout/hierarchy1"/>
    <dgm:cxn modelId="{32722F7E-B763-4A30-8123-139F923C7FC9}" type="presParOf" srcId="{4D06AFA5-8CE1-4EE5-8AE7-386FA1FD9087}" destId="{D140AE4B-F81B-46D9-A82E-DF7F1CE79EEA}" srcOrd="3" destOrd="0" presId="urn:microsoft.com/office/officeart/2005/8/layout/hierarchy1"/>
    <dgm:cxn modelId="{73B6C1D2-6A99-4F58-8CDA-9A76FDE72A92}" type="presParOf" srcId="{D140AE4B-F81B-46D9-A82E-DF7F1CE79EEA}" destId="{42402439-89E8-48BD-B253-141C13EEF61D}" srcOrd="0" destOrd="0" presId="urn:microsoft.com/office/officeart/2005/8/layout/hierarchy1"/>
    <dgm:cxn modelId="{2E2CCE9C-A731-4625-8F14-0243FA213B4A}" type="presParOf" srcId="{42402439-89E8-48BD-B253-141C13EEF61D}" destId="{31C4C901-5C5A-4218-A425-DFE64ED83EEE}" srcOrd="0" destOrd="0" presId="urn:microsoft.com/office/officeart/2005/8/layout/hierarchy1"/>
    <dgm:cxn modelId="{B802B5DA-A72D-4945-944B-05AE4BAFE61A}" type="presParOf" srcId="{42402439-89E8-48BD-B253-141C13EEF61D}" destId="{E3AA5E93-0F1A-4685-8335-1B0541F8B084}" srcOrd="1" destOrd="0" presId="urn:microsoft.com/office/officeart/2005/8/layout/hierarchy1"/>
    <dgm:cxn modelId="{DA6D14B2-91B5-4D3D-B9B6-B59680D5F542}" type="presParOf" srcId="{D140AE4B-F81B-46D9-A82E-DF7F1CE79EEA}" destId="{F24C30B3-1635-4E9E-9513-685F70BB199A}" srcOrd="1" destOrd="0" presId="urn:microsoft.com/office/officeart/2005/8/layout/hierarchy1"/>
    <dgm:cxn modelId="{EAB392C3-EA13-4720-A6DF-37C3E4186A8B}" type="presParOf" srcId="{4D06AFA5-8CE1-4EE5-8AE7-386FA1FD9087}" destId="{823B9F70-BF2A-484E-A73F-A51C0C271446}" srcOrd="4" destOrd="0" presId="urn:microsoft.com/office/officeart/2005/8/layout/hierarchy1"/>
    <dgm:cxn modelId="{BC3D45B4-2C64-40CC-8954-CA0F866F5802}" type="presParOf" srcId="{4D06AFA5-8CE1-4EE5-8AE7-386FA1FD9087}" destId="{56AD0366-2C74-4733-89FB-21B7D232B0D7}" srcOrd="5" destOrd="0" presId="urn:microsoft.com/office/officeart/2005/8/layout/hierarchy1"/>
    <dgm:cxn modelId="{9A96B95A-3DDA-4FF1-A520-B09B45020AD8}" type="presParOf" srcId="{56AD0366-2C74-4733-89FB-21B7D232B0D7}" destId="{51D180CB-63A8-4C58-949F-537578BA3921}" srcOrd="0" destOrd="0" presId="urn:microsoft.com/office/officeart/2005/8/layout/hierarchy1"/>
    <dgm:cxn modelId="{E98A9F59-DC64-404E-9B3C-170C148F4BB1}" type="presParOf" srcId="{51D180CB-63A8-4C58-949F-537578BA3921}" destId="{8A05B82C-B071-4486-A74C-211B174288BE}" srcOrd="0" destOrd="0" presId="urn:microsoft.com/office/officeart/2005/8/layout/hierarchy1"/>
    <dgm:cxn modelId="{93F9A924-421E-4E92-8B53-F2B959259D93}" type="presParOf" srcId="{51D180CB-63A8-4C58-949F-537578BA3921}" destId="{7695789D-2516-4FA3-8E5D-600533866F0C}" srcOrd="1" destOrd="0" presId="urn:microsoft.com/office/officeart/2005/8/layout/hierarchy1"/>
    <dgm:cxn modelId="{D4B34909-1415-4877-88E3-78DF7116FDDC}" type="presParOf" srcId="{56AD0366-2C74-4733-89FB-21B7D232B0D7}" destId="{26871FCF-3AEC-49E0-BDEA-83E216D87AAA}" srcOrd="1" destOrd="0" presId="urn:microsoft.com/office/officeart/2005/8/layout/hierarchy1"/>
    <dgm:cxn modelId="{AA894B71-9DFD-46AB-80B8-E8DC4116E02A}" type="presParOf" srcId="{4D06AFA5-8CE1-4EE5-8AE7-386FA1FD9087}" destId="{EA816C3C-387C-43D8-8ECD-4B4A71B5A1CA}" srcOrd="6" destOrd="0" presId="urn:microsoft.com/office/officeart/2005/8/layout/hierarchy1"/>
    <dgm:cxn modelId="{13C8362F-C255-40D4-8D9D-DCE7C0EE12DA}" type="presParOf" srcId="{4D06AFA5-8CE1-4EE5-8AE7-386FA1FD9087}" destId="{338AB719-BAF1-44DA-B675-C23F1D5A0C88}" srcOrd="7" destOrd="0" presId="urn:microsoft.com/office/officeart/2005/8/layout/hierarchy1"/>
    <dgm:cxn modelId="{73B6A00B-28F7-4652-91C4-21E87A88E42E}" type="presParOf" srcId="{338AB719-BAF1-44DA-B675-C23F1D5A0C88}" destId="{F36F4BC8-B319-40FE-AC0B-329135780AB5}" srcOrd="0" destOrd="0" presId="urn:microsoft.com/office/officeart/2005/8/layout/hierarchy1"/>
    <dgm:cxn modelId="{9D16592B-B255-498F-9F90-0122A6886487}" type="presParOf" srcId="{F36F4BC8-B319-40FE-AC0B-329135780AB5}" destId="{70BADF2C-2700-4DF9-ADFF-FA1B03559CC7}" srcOrd="0" destOrd="0" presId="urn:microsoft.com/office/officeart/2005/8/layout/hierarchy1"/>
    <dgm:cxn modelId="{45245693-092D-4574-A271-2C4E33A7D29A}" type="presParOf" srcId="{F36F4BC8-B319-40FE-AC0B-329135780AB5}" destId="{D82F964C-FB0C-4394-AD16-8D25A4DAA8F2}" srcOrd="1" destOrd="0" presId="urn:microsoft.com/office/officeart/2005/8/layout/hierarchy1"/>
    <dgm:cxn modelId="{266922DF-7976-4BF2-BE07-79C26BFAC679}" type="presParOf" srcId="{338AB719-BAF1-44DA-B675-C23F1D5A0C88}" destId="{E6E701E1-5F69-4A90-9273-E8E5200448DC}" srcOrd="1" destOrd="0" presId="urn:microsoft.com/office/officeart/2005/8/layout/hierarchy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8A6AAF8-18F0-4D37-A44F-708B59972D69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EA0C250-11DB-496C-B1AF-313FEA450E49}">
      <dgm:prSet phldrT="[Текст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sz="1800" b="1" dirty="0" err="1" smtClean="0"/>
            <a:t>Я-концепция</a:t>
          </a:r>
          <a:endParaRPr lang="ru-RU" sz="1800" b="1" dirty="0"/>
        </a:p>
      </dgm:t>
    </dgm:pt>
    <dgm:pt modelId="{7749A24C-6952-44D1-A3D2-C85B2ECA38C3}" type="parTrans" cxnId="{64EB4F0A-D422-45AF-9798-5D29B45CFAEA}">
      <dgm:prSet/>
      <dgm:spPr/>
      <dgm:t>
        <a:bodyPr/>
        <a:lstStyle/>
        <a:p>
          <a:endParaRPr lang="ru-RU" sz="1200"/>
        </a:p>
      </dgm:t>
    </dgm:pt>
    <dgm:pt modelId="{0AC7146B-54D2-49B7-A2E8-75122CDDFD15}" type="sibTrans" cxnId="{64EB4F0A-D422-45AF-9798-5D29B45CFAEA}">
      <dgm:prSet/>
      <dgm:spPr/>
      <dgm:t>
        <a:bodyPr/>
        <a:lstStyle/>
        <a:p>
          <a:endParaRPr lang="ru-RU" sz="1200"/>
        </a:p>
      </dgm:t>
    </dgm:pt>
    <dgm:pt modelId="{9912073A-4D36-4EDE-8D22-F706F74281C2}">
      <dgm:prSet phldrT="[Текст]" phldr="1" custT="1"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endParaRPr lang="ru-RU" sz="1200" dirty="0"/>
        </a:p>
      </dgm:t>
    </dgm:pt>
    <dgm:pt modelId="{91D29D46-69BA-4FC2-A689-79E9D5DB399E}" type="parTrans" cxnId="{F2D2C9CB-E6EE-4643-80E9-D52B12530A9E}">
      <dgm:prSet/>
      <dgm:spPr/>
      <dgm:t>
        <a:bodyPr/>
        <a:lstStyle/>
        <a:p>
          <a:endParaRPr lang="ru-RU" sz="1200"/>
        </a:p>
      </dgm:t>
    </dgm:pt>
    <dgm:pt modelId="{D7685E54-191C-4B5E-B511-8E46228DCD2C}" type="sibTrans" cxnId="{F2D2C9CB-E6EE-4643-80E9-D52B12530A9E}">
      <dgm:prSet/>
      <dgm:spPr/>
      <dgm:t>
        <a:bodyPr/>
        <a:lstStyle/>
        <a:p>
          <a:endParaRPr lang="ru-RU" sz="1200"/>
        </a:p>
      </dgm:t>
    </dgm:pt>
    <dgm:pt modelId="{7900A51A-D4E7-426D-9E4C-EE9FE82EBC8F}">
      <dgm:prSet phldrT="[Текст]" phldr="1" custT="1"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endParaRPr lang="ru-RU" sz="1200" dirty="0"/>
        </a:p>
      </dgm:t>
    </dgm:pt>
    <dgm:pt modelId="{65A4FEE9-1EC4-45AC-9B35-9792AD364FF9}" type="parTrans" cxnId="{446F765C-604C-440A-B3A7-B3FE1A7CF412}">
      <dgm:prSet/>
      <dgm:spPr/>
      <dgm:t>
        <a:bodyPr/>
        <a:lstStyle/>
        <a:p>
          <a:endParaRPr lang="ru-RU" sz="1200"/>
        </a:p>
      </dgm:t>
    </dgm:pt>
    <dgm:pt modelId="{B0062D2E-64EE-438C-9219-64EC86FADA3A}" type="sibTrans" cxnId="{446F765C-604C-440A-B3A7-B3FE1A7CF412}">
      <dgm:prSet/>
      <dgm:spPr/>
      <dgm:t>
        <a:bodyPr/>
        <a:lstStyle/>
        <a:p>
          <a:endParaRPr lang="ru-RU" sz="1200"/>
        </a:p>
      </dgm:t>
    </dgm:pt>
    <dgm:pt modelId="{C0E1EC46-98EB-4E4A-BF0D-8B6001283313}">
      <dgm:prSet phldrT="[Текст]" phldr="1" custT="1"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endParaRPr lang="ru-RU" sz="1200" dirty="0"/>
        </a:p>
      </dgm:t>
    </dgm:pt>
    <dgm:pt modelId="{72B04526-3ED7-4768-9DAA-095F871B8656}" type="parTrans" cxnId="{71A3623D-DBFA-4116-9BB6-23B57CD6E507}">
      <dgm:prSet/>
      <dgm:spPr/>
      <dgm:t>
        <a:bodyPr/>
        <a:lstStyle/>
        <a:p>
          <a:endParaRPr lang="ru-RU" sz="1200"/>
        </a:p>
      </dgm:t>
    </dgm:pt>
    <dgm:pt modelId="{8B1A43C0-3427-416E-8F6F-58CAD37067BA}" type="sibTrans" cxnId="{71A3623D-DBFA-4116-9BB6-23B57CD6E507}">
      <dgm:prSet/>
      <dgm:spPr/>
      <dgm:t>
        <a:bodyPr/>
        <a:lstStyle/>
        <a:p>
          <a:endParaRPr lang="ru-RU" sz="1200"/>
        </a:p>
      </dgm:t>
    </dgm:pt>
    <dgm:pt modelId="{71EE7F51-3852-4C85-BADF-F1DFF3F8B820}">
      <dgm:prSet custT="1"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endParaRPr lang="ru-RU" sz="1200"/>
        </a:p>
      </dgm:t>
    </dgm:pt>
    <dgm:pt modelId="{1CDC16AA-C0EB-4A00-AF6B-07DFAF1EE150}" type="parTrans" cxnId="{54F4E685-24A6-4B66-B7F0-FA7B6575D994}">
      <dgm:prSet/>
      <dgm:spPr/>
      <dgm:t>
        <a:bodyPr/>
        <a:lstStyle/>
        <a:p>
          <a:endParaRPr lang="ru-RU" sz="1200"/>
        </a:p>
      </dgm:t>
    </dgm:pt>
    <dgm:pt modelId="{A5CBBA6E-D7CD-42E6-ACF9-DFCB458DFB25}" type="sibTrans" cxnId="{54F4E685-24A6-4B66-B7F0-FA7B6575D994}">
      <dgm:prSet/>
      <dgm:spPr/>
      <dgm:t>
        <a:bodyPr/>
        <a:lstStyle/>
        <a:p>
          <a:endParaRPr lang="ru-RU" sz="1200"/>
        </a:p>
      </dgm:t>
    </dgm:pt>
    <dgm:pt modelId="{22DD5956-513D-44E0-A7D0-43A400946BE1}" type="pres">
      <dgm:prSet presAssocID="{88A6AAF8-18F0-4D37-A44F-708B59972D69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956F80B-BEEB-47F1-86DF-985F234EDA27}" type="pres">
      <dgm:prSet presAssocID="{EEA0C250-11DB-496C-B1AF-313FEA450E49}" presName="centerShape" presStyleLbl="node0" presStyleIdx="0" presStyleCnt="1" custScaleX="73760" custScaleY="72074" custLinFactNeighborX="5760" custLinFactNeighborY="-22382"/>
      <dgm:spPr/>
      <dgm:t>
        <a:bodyPr/>
        <a:lstStyle/>
        <a:p>
          <a:endParaRPr lang="ru-RU"/>
        </a:p>
      </dgm:t>
    </dgm:pt>
    <dgm:pt modelId="{D818DCE1-91DB-4F38-BF2D-47A72C1B796C}" type="pres">
      <dgm:prSet presAssocID="{91D29D46-69BA-4FC2-A689-79E9D5DB399E}" presName="parTrans" presStyleLbl="bgSibTrans2D1" presStyleIdx="0" presStyleCnt="4" custScaleX="44453" custLinFactNeighborX="33359" custLinFactNeighborY="3364"/>
      <dgm:spPr/>
      <dgm:t>
        <a:bodyPr/>
        <a:lstStyle/>
        <a:p>
          <a:endParaRPr lang="ru-RU"/>
        </a:p>
      </dgm:t>
    </dgm:pt>
    <dgm:pt modelId="{3B9B91B1-BA70-45AC-BEAD-CA2281AF0D70}" type="pres">
      <dgm:prSet presAssocID="{9912073A-4D36-4EDE-8D22-F706F74281C2}" presName="node" presStyleLbl="node1" presStyleIdx="0" presStyleCnt="4" custScaleY="256494" custRadScaleRad="89135" custRadScaleInc="355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8F633-AAC7-44E7-BCA6-F69BB80EFA09}" type="pres">
      <dgm:prSet presAssocID="{65A4FEE9-1EC4-45AC-9B35-9792AD364FF9}" presName="parTrans" presStyleLbl="bgSibTrans2D1" presStyleIdx="1" presStyleCnt="4" custScaleX="55247" custLinFactNeighborX="706" custLinFactNeighborY="89911"/>
      <dgm:spPr/>
      <dgm:t>
        <a:bodyPr/>
        <a:lstStyle/>
        <a:p>
          <a:endParaRPr lang="ru-RU"/>
        </a:p>
      </dgm:t>
    </dgm:pt>
    <dgm:pt modelId="{6EA29913-225A-4733-9AC7-57C9181BFCAC}" type="pres">
      <dgm:prSet presAssocID="{7900A51A-D4E7-426D-9E4C-EE9FE82EBC8F}" presName="node" presStyleLbl="node1" presStyleIdx="1" presStyleCnt="4" custScaleX="265117" custScaleY="68655" custRadScaleRad="140522" custRadScaleInc="656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3173D0-4877-4AF5-BD1B-E63C19A7B2E7}" type="pres">
      <dgm:prSet presAssocID="{72B04526-3ED7-4768-9DAA-095F871B8656}" presName="parTrans" presStyleLbl="bgSibTrans2D1" presStyleIdx="2" presStyleCnt="4" custScaleX="48705" custLinFactNeighborX="-34869" custLinFactNeighborY="3532"/>
      <dgm:spPr/>
      <dgm:t>
        <a:bodyPr/>
        <a:lstStyle/>
        <a:p>
          <a:endParaRPr lang="ru-RU"/>
        </a:p>
      </dgm:t>
    </dgm:pt>
    <dgm:pt modelId="{422364D3-6F0B-45BA-B01B-EC0BB376752D}" type="pres">
      <dgm:prSet presAssocID="{C0E1EC46-98EB-4E4A-BF0D-8B6001283313}" presName="node" presStyleLbl="node1" presStyleIdx="2" presStyleCnt="4" custScaleY="251470" custRadScaleRad="110201" custRadScaleInc="939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FA46FF-CCA0-40B2-B417-9B6401900EA0}" type="pres">
      <dgm:prSet presAssocID="{1CDC16AA-C0EB-4A00-AF6B-07DFAF1EE150}" presName="parTrans" presStyleLbl="bgSibTrans2D1" presStyleIdx="3" presStyleCnt="4" custScaleX="51427" custScaleY="102624" custLinFactNeighborX="1177" custLinFactNeighborY="-59080"/>
      <dgm:spPr/>
      <dgm:t>
        <a:bodyPr/>
        <a:lstStyle/>
        <a:p>
          <a:endParaRPr lang="ru-RU"/>
        </a:p>
      </dgm:t>
    </dgm:pt>
    <dgm:pt modelId="{2898AEBD-90B3-454A-9A6C-4E4DF6A6D29F}" type="pres">
      <dgm:prSet presAssocID="{71EE7F51-3852-4C85-BADF-F1DFF3F8B820}" presName="node" presStyleLbl="node1" presStyleIdx="3" presStyleCnt="4" custScaleX="155313" custScaleY="77700" custRadScaleRad="22284" custRadScaleInc="1616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83F9731-60E6-4C70-9E48-075A214BD368}" type="presOf" srcId="{7900A51A-D4E7-426D-9E4C-EE9FE82EBC8F}" destId="{6EA29913-225A-4733-9AC7-57C9181BFCAC}" srcOrd="0" destOrd="0" presId="urn:microsoft.com/office/officeart/2005/8/layout/radial4"/>
    <dgm:cxn modelId="{71A3623D-DBFA-4116-9BB6-23B57CD6E507}" srcId="{EEA0C250-11DB-496C-B1AF-313FEA450E49}" destId="{C0E1EC46-98EB-4E4A-BF0D-8B6001283313}" srcOrd="2" destOrd="0" parTransId="{72B04526-3ED7-4768-9DAA-095F871B8656}" sibTransId="{8B1A43C0-3427-416E-8F6F-58CAD37067BA}"/>
    <dgm:cxn modelId="{74C90FF4-5749-4D6A-AEB6-EA602DCD0E50}" type="presOf" srcId="{88A6AAF8-18F0-4D37-A44F-708B59972D69}" destId="{22DD5956-513D-44E0-A7D0-43A400946BE1}" srcOrd="0" destOrd="0" presId="urn:microsoft.com/office/officeart/2005/8/layout/radial4"/>
    <dgm:cxn modelId="{BC0887B4-A5C8-499B-8F51-87EBE5B909BC}" type="presOf" srcId="{9912073A-4D36-4EDE-8D22-F706F74281C2}" destId="{3B9B91B1-BA70-45AC-BEAD-CA2281AF0D70}" srcOrd="0" destOrd="0" presId="urn:microsoft.com/office/officeart/2005/8/layout/radial4"/>
    <dgm:cxn modelId="{54F4E685-24A6-4B66-B7F0-FA7B6575D994}" srcId="{EEA0C250-11DB-496C-B1AF-313FEA450E49}" destId="{71EE7F51-3852-4C85-BADF-F1DFF3F8B820}" srcOrd="3" destOrd="0" parTransId="{1CDC16AA-C0EB-4A00-AF6B-07DFAF1EE150}" sibTransId="{A5CBBA6E-D7CD-42E6-ACF9-DFCB458DFB25}"/>
    <dgm:cxn modelId="{446F765C-604C-440A-B3A7-B3FE1A7CF412}" srcId="{EEA0C250-11DB-496C-B1AF-313FEA450E49}" destId="{7900A51A-D4E7-426D-9E4C-EE9FE82EBC8F}" srcOrd="1" destOrd="0" parTransId="{65A4FEE9-1EC4-45AC-9B35-9792AD364FF9}" sibTransId="{B0062D2E-64EE-438C-9219-64EC86FADA3A}"/>
    <dgm:cxn modelId="{59F6198F-2912-4074-9375-856303989791}" type="presOf" srcId="{65A4FEE9-1EC4-45AC-9B35-9792AD364FF9}" destId="{04C8F633-AAC7-44E7-BCA6-F69BB80EFA09}" srcOrd="0" destOrd="0" presId="urn:microsoft.com/office/officeart/2005/8/layout/radial4"/>
    <dgm:cxn modelId="{01414FD6-0351-42B8-B9A1-70AB2060CBAB}" type="presOf" srcId="{C0E1EC46-98EB-4E4A-BF0D-8B6001283313}" destId="{422364D3-6F0B-45BA-B01B-EC0BB376752D}" srcOrd="0" destOrd="0" presId="urn:microsoft.com/office/officeart/2005/8/layout/radial4"/>
    <dgm:cxn modelId="{9E08A790-90A3-4ACB-AE91-349AF990494F}" type="presOf" srcId="{EEA0C250-11DB-496C-B1AF-313FEA450E49}" destId="{C956F80B-BEEB-47F1-86DF-985F234EDA27}" srcOrd="0" destOrd="0" presId="urn:microsoft.com/office/officeart/2005/8/layout/radial4"/>
    <dgm:cxn modelId="{E0E4452F-B4AE-4CBE-A18E-03E51F1C9E92}" type="presOf" srcId="{1CDC16AA-C0EB-4A00-AF6B-07DFAF1EE150}" destId="{38FA46FF-CCA0-40B2-B417-9B6401900EA0}" srcOrd="0" destOrd="0" presId="urn:microsoft.com/office/officeart/2005/8/layout/radial4"/>
    <dgm:cxn modelId="{E788ABCA-332C-44FB-9C97-DE697B4CD697}" type="presOf" srcId="{72B04526-3ED7-4768-9DAA-095F871B8656}" destId="{4C3173D0-4877-4AF5-BD1B-E63C19A7B2E7}" srcOrd="0" destOrd="0" presId="urn:microsoft.com/office/officeart/2005/8/layout/radial4"/>
    <dgm:cxn modelId="{6D0AA5DD-1252-40EF-B877-C6982C0F3CC0}" type="presOf" srcId="{71EE7F51-3852-4C85-BADF-F1DFF3F8B820}" destId="{2898AEBD-90B3-454A-9A6C-4E4DF6A6D29F}" srcOrd="0" destOrd="0" presId="urn:microsoft.com/office/officeart/2005/8/layout/radial4"/>
    <dgm:cxn modelId="{F2D2C9CB-E6EE-4643-80E9-D52B12530A9E}" srcId="{EEA0C250-11DB-496C-B1AF-313FEA450E49}" destId="{9912073A-4D36-4EDE-8D22-F706F74281C2}" srcOrd="0" destOrd="0" parTransId="{91D29D46-69BA-4FC2-A689-79E9D5DB399E}" sibTransId="{D7685E54-191C-4B5E-B511-8E46228DCD2C}"/>
    <dgm:cxn modelId="{64EB4F0A-D422-45AF-9798-5D29B45CFAEA}" srcId="{88A6AAF8-18F0-4D37-A44F-708B59972D69}" destId="{EEA0C250-11DB-496C-B1AF-313FEA450E49}" srcOrd="0" destOrd="0" parTransId="{7749A24C-6952-44D1-A3D2-C85B2ECA38C3}" sibTransId="{0AC7146B-54D2-49B7-A2E8-75122CDDFD15}"/>
    <dgm:cxn modelId="{8BB62708-7F41-4E63-AD54-51F93DE254C7}" type="presOf" srcId="{91D29D46-69BA-4FC2-A689-79E9D5DB399E}" destId="{D818DCE1-91DB-4F38-BF2D-47A72C1B796C}" srcOrd="0" destOrd="0" presId="urn:microsoft.com/office/officeart/2005/8/layout/radial4"/>
    <dgm:cxn modelId="{4CD087D0-8A9A-4588-AC04-AF6F7B8F5AF2}" type="presParOf" srcId="{22DD5956-513D-44E0-A7D0-43A400946BE1}" destId="{C956F80B-BEEB-47F1-86DF-985F234EDA27}" srcOrd="0" destOrd="0" presId="urn:microsoft.com/office/officeart/2005/8/layout/radial4"/>
    <dgm:cxn modelId="{2FC623CF-B34D-4252-8994-EF178D8EC011}" type="presParOf" srcId="{22DD5956-513D-44E0-A7D0-43A400946BE1}" destId="{D818DCE1-91DB-4F38-BF2D-47A72C1B796C}" srcOrd="1" destOrd="0" presId="urn:microsoft.com/office/officeart/2005/8/layout/radial4"/>
    <dgm:cxn modelId="{E7F424E4-453C-4011-B473-8EC353EBE9C8}" type="presParOf" srcId="{22DD5956-513D-44E0-A7D0-43A400946BE1}" destId="{3B9B91B1-BA70-45AC-BEAD-CA2281AF0D70}" srcOrd="2" destOrd="0" presId="urn:microsoft.com/office/officeart/2005/8/layout/radial4"/>
    <dgm:cxn modelId="{DA4DF83C-50F6-4B7A-BFB3-98B28A1D9880}" type="presParOf" srcId="{22DD5956-513D-44E0-A7D0-43A400946BE1}" destId="{04C8F633-AAC7-44E7-BCA6-F69BB80EFA09}" srcOrd="3" destOrd="0" presId="urn:microsoft.com/office/officeart/2005/8/layout/radial4"/>
    <dgm:cxn modelId="{80E55334-FAB0-4159-A82D-A151B0035857}" type="presParOf" srcId="{22DD5956-513D-44E0-A7D0-43A400946BE1}" destId="{6EA29913-225A-4733-9AC7-57C9181BFCAC}" srcOrd="4" destOrd="0" presId="urn:microsoft.com/office/officeart/2005/8/layout/radial4"/>
    <dgm:cxn modelId="{F22195A8-4422-4981-BDDB-4DA43D499EEA}" type="presParOf" srcId="{22DD5956-513D-44E0-A7D0-43A400946BE1}" destId="{4C3173D0-4877-4AF5-BD1B-E63C19A7B2E7}" srcOrd="5" destOrd="0" presId="urn:microsoft.com/office/officeart/2005/8/layout/radial4"/>
    <dgm:cxn modelId="{8DE66836-5086-4597-88D4-B16264938187}" type="presParOf" srcId="{22DD5956-513D-44E0-A7D0-43A400946BE1}" destId="{422364D3-6F0B-45BA-B01B-EC0BB376752D}" srcOrd="6" destOrd="0" presId="urn:microsoft.com/office/officeart/2005/8/layout/radial4"/>
    <dgm:cxn modelId="{FB928CCD-2EE0-457E-9B3B-BCA528477829}" type="presParOf" srcId="{22DD5956-513D-44E0-A7D0-43A400946BE1}" destId="{38FA46FF-CCA0-40B2-B417-9B6401900EA0}" srcOrd="7" destOrd="0" presId="urn:microsoft.com/office/officeart/2005/8/layout/radial4"/>
    <dgm:cxn modelId="{A766DCC0-9613-4283-A867-F9DBA940D38A}" type="presParOf" srcId="{22DD5956-513D-44E0-A7D0-43A400946BE1}" destId="{2898AEBD-90B3-454A-9A6C-4E4DF6A6D29F}" srcOrd="8" destOrd="0" presId="urn:microsoft.com/office/officeart/2005/8/layout/radial4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7910F24-2E82-42EF-BB52-C0E1BCC73B1F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CCA79A5-577B-4505-83AF-7BABFBDD61EB}">
      <dgm:prSet phldrT="[Текст]"/>
      <dgm:spPr/>
      <dgm:t>
        <a:bodyPr/>
        <a:lstStyle/>
        <a:p>
          <a:r>
            <a:rPr lang="ru-RU" dirty="0" smtClean="0"/>
            <a:t>1</a:t>
          </a:r>
          <a:endParaRPr lang="ru-RU" dirty="0"/>
        </a:p>
      </dgm:t>
    </dgm:pt>
    <dgm:pt modelId="{5D393EA7-AC19-4069-B758-77F21B34309A}" type="parTrans" cxnId="{16531BE4-3A1C-4DAF-9C89-CC22E81FC83D}">
      <dgm:prSet/>
      <dgm:spPr/>
      <dgm:t>
        <a:bodyPr/>
        <a:lstStyle/>
        <a:p>
          <a:endParaRPr lang="ru-RU"/>
        </a:p>
      </dgm:t>
    </dgm:pt>
    <dgm:pt modelId="{4B37510A-778D-45B4-9913-ECD86F1DD666}" type="sibTrans" cxnId="{16531BE4-3A1C-4DAF-9C89-CC22E81FC83D}">
      <dgm:prSet/>
      <dgm:spPr/>
      <dgm:t>
        <a:bodyPr/>
        <a:lstStyle/>
        <a:p>
          <a:endParaRPr lang="ru-RU"/>
        </a:p>
      </dgm:t>
    </dgm:pt>
    <dgm:pt modelId="{8522E107-7F8D-49CE-85AD-681A75A542F3}">
      <dgm:prSet phldrT="[Текст]" custT="1"/>
      <dgm:spPr/>
      <dgm:t>
        <a:bodyPr/>
        <a:lstStyle/>
        <a:p>
          <a:r>
            <a:rPr lang="ru-RU" sz="2400" b="1" dirty="0" smtClean="0"/>
            <a:t>Психическое  рассматривается как явление, полностью подчиненное своим внутренним законам, не связанным ни с биологическим, ни с социальным</a:t>
          </a:r>
          <a:endParaRPr lang="ru-RU" sz="2400" b="1" dirty="0"/>
        </a:p>
      </dgm:t>
    </dgm:pt>
    <dgm:pt modelId="{4B5C19B5-6D66-44A5-A14A-A1BC9FA51E43}" type="parTrans" cxnId="{4F1C1DB2-D21A-4F3C-858C-3521B323D7EE}">
      <dgm:prSet/>
      <dgm:spPr/>
      <dgm:t>
        <a:bodyPr/>
        <a:lstStyle/>
        <a:p>
          <a:endParaRPr lang="ru-RU"/>
        </a:p>
      </dgm:t>
    </dgm:pt>
    <dgm:pt modelId="{CEED16C6-616F-4960-BE6F-8A87683ECF85}" type="sibTrans" cxnId="{4F1C1DB2-D21A-4F3C-858C-3521B323D7EE}">
      <dgm:prSet/>
      <dgm:spPr/>
      <dgm:t>
        <a:bodyPr/>
        <a:lstStyle/>
        <a:p>
          <a:endParaRPr lang="ru-RU"/>
        </a:p>
      </dgm:t>
    </dgm:pt>
    <dgm:pt modelId="{5E8D7909-9432-47E1-AC53-DC76241FD632}">
      <dgm:prSet phldrT="[Текст]"/>
      <dgm:spPr/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1DF0E5B0-E4DA-457A-A38B-B828F93E5484}" type="parTrans" cxnId="{D1B2653A-6607-4C3F-8192-2DE2D5DF7E1B}">
      <dgm:prSet/>
      <dgm:spPr/>
      <dgm:t>
        <a:bodyPr/>
        <a:lstStyle/>
        <a:p>
          <a:endParaRPr lang="ru-RU"/>
        </a:p>
      </dgm:t>
    </dgm:pt>
    <dgm:pt modelId="{926FECFA-DBE6-4E7F-9925-3932B23EFC31}" type="sibTrans" cxnId="{D1B2653A-6607-4C3F-8192-2DE2D5DF7E1B}">
      <dgm:prSet/>
      <dgm:spPr/>
      <dgm:t>
        <a:bodyPr/>
        <a:lstStyle/>
        <a:p>
          <a:endParaRPr lang="ru-RU"/>
        </a:p>
      </dgm:t>
    </dgm:pt>
    <dgm:pt modelId="{BD1D7295-10F1-4EB9-98F0-2968C3968223}">
      <dgm:prSet phldrT="[Текст]" custT="1"/>
      <dgm:spPr/>
      <dgm:t>
        <a:bodyPr/>
        <a:lstStyle/>
        <a:p>
          <a:r>
            <a:rPr lang="ru-RU" sz="2400" b="1" dirty="0" smtClean="0"/>
            <a:t>Все  особенности психических процессов, состояний и свойств человека определяются особенностями биологической структуры</a:t>
          </a:r>
          <a:endParaRPr lang="ru-RU" sz="2400" b="1" dirty="0"/>
        </a:p>
      </dgm:t>
    </dgm:pt>
    <dgm:pt modelId="{C77215EB-E273-4AFD-867C-A523C3C83108}" type="parTrans" cxnId="{6F181176-3AA8-437D-8121-C745D1B588DA}">
      <dgm:prSet/>
      <dgm:spPr/>
      <dgm:t>
        <a:bodyPr/>
        <a:lstStyle/>
        <a:p>
          <a:endParaRPr lang="ru-RU"/>
        </a:p>
      </dgm:t>
    </dgm:pt>
    <dgm:pt modelId="{3C9C13B8-2AB6-4B26-90DA-D2721134E83A}" type="sibTrans" cxnId="{6F181176-3AA8-437D-8121-C745D1B588DA}">
      <dgm:prSet/>
      <dgm:spPr/>
      <dgm:t>
        <a:bodyPr/>
        <a:lstStyle/>
        <a:p>
          <a:endParaRPr lang="ru-RU"/>
        </a:p>
      </dgm:t>
    </dgm:pt>
    <dgm:pt modelId="{40C86861-C8E0-4F19-A23D-D325C0F2AD78}">
      <dgm:prSet phldrT="[Текст]"/>
      <dgm:spPr/>
      <dgm:t>
        <a:bodyPr/>
        <a:lstStyle/>
        <a:p>
          <a:r>
            <a:rPr lang="ru-RU" dirty="0" smtClean="0"/>
            <a:t>3</a:t>
          </a:r>
          <a:endParaRPr lang="ru-RU" dirty="0"/>
        </a:p>
      </dgm:t>
    </dgm:pt>
    <dgm:pt modelId="{7AFE7780-F282-49C5-A429-913B55C09CBF}" type="parTrans" cxnId="{A6C167FF-B19D-4600-9709-C910F3EA02D7}">
      <dgm:prSet/>
      <dgm:spPr/>
      <dgm:t>
        <a:bodyPr/>
        <a:lstStyle/>
        <a:p>
          <a:endParaRPr lang="ru-RU"/>
        </a:p>
      </dgm:t>
    </dgm:pt>
    <dgm:pt modelId="{4D67EAAE-83B6-45FC-A6BD-FF09EFC943DC}" type="sibTrans" cxnId="{A6C167FF-B19D-4600-9709-C910F3EA02D7}">
      <dgm:prSet/>
      <dgm:spPr/>
      <dgm:t>
        <a:bodyPr/>
        <a:lstStyle/>
        <a:p>
          <a:endParaRPr lang="ru-RU"/>
        </a:p>
      </dgm:t>
    </dgm:pt>
    <dgm:pt modelId="{9893324F-956E-4E7F-A9EC-AD6DA3A54D63}">
      <dgm:prSet phldrT="[Текст]" custT="1"/>
      <dgm:spPr/>
      <dgm:t>
        <a:bodyPr/>
        <a:lstStyle/>
        <a:p>
          <a:r>
            <a:rPr lang="ru-RU" sz="2400" b="1" dirty="0" smtClean="0"/>
            <a:t>Психическое  развитие индивида в конспективной форме воспроизводит основные ступени процесса исторического развития общества, прежде всего развития его духовной жизни, культуры</a:t>
          </a:r>
          <a:endParaRPr lang="ru-RU" sz="2400" b="1" dirty="0"/>
        </a:p>
      </dgm:t>
    </dgm:pt>
    <dgm:pt modelId="{06018E67-0F60-4F6D-868F-D9B432FF013C}" type="parTrans" cxnId="{BBB241A7-3C9B-45F7-B57A-5E979C4E3FD6}">
      <dgm:prSet/>
      <dgm:spPr/>
      <dgm:t>
        <a:bodyPr/>
        <a:lstStyle/>
        <a:p>
          <a:endParaRPr lang="ru-RU"/>
        </a:p>
      </dgm:t>
    </dgm:pt>
    <dgm:pt modelId="{C07E2B43-67D4-45C7-BA24-9A926A20F036}" type="sibTrans" cxnId="{BBB241A7-3C9B-45F7-B57A-5E979C4E3FD6}">
      <dgm:prSet/>
      <dgm:spPr/>
      <dgm:t>
        <a:bodyPr/>
        <a:lstStyle/>
        <a:p>
          <a:endParaRPr lang="ru-RU"/>
        </a:p>
      </dgm:t>
    </dgm:pt>
    <dgm:pt modelId="{2A2A8B9D-71C1-488D-A73C-C1D3D37CE2F7}" type="pres">
      <dgm:prSet presAssocID="{97910F24-2E82-42EF-BB52-C0E1BCC73B1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6AD7423-0C42-4F10-B03F-9A05078776C0}" type="pres">
      <dgm:prSet presAssocID="{9CCA79A5-577B-4505-83AF-7BABFBDD61EB}" presName="composite" presStyleCnt="0"/>
      <dgm:spPr/>
    </dgm:pt>
    <dgm:pt modelId="{C47CBB56-B693-4DA5-AAD8-7E255753A303}" type="pres">
      <dgm:prSet presAssocID="{9CCA79A5-577B-4505-83AF-7BABFBDD61EB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E7AFB4-C427-46DD-A7F2-5586B11C3B35}" type="pres">
      <dgm:prSet presAssocID="{9CCA79A5-577B-4505-83AF-7BABFBDD61EB}" presName="descendantText" presStyleLbl="alignAcc1" presStyleIdx="0" presStyleCnt="3" custScaleY="1563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12B905-E47F-4477-BDD5-92724DC91CD8}" type="pres">
      <dgm:prSet presAssocID="{4B37510A-778D-45B4-9913-ECD86F1DD666}" presName="sp" presStyleCnt="0"/>
      <dgm:spPr/>
    </dgm:pt>
    <dgm:pt modelId="{33E35FB5-0601-4826-8FCE-3703699AE042}" type="pres">
      <dgm:prSet presAssocID="{5E8D7909-9432-47E1-AC53-DC76241FD632}" presName="composite" presStyleCnt="0"/>
      <dgm:spPr/>
    </dgm:pt>
    <dgm:pt modelId="{0BE0842A-7AA7-43B3-932E-DC0A821D162E}" type="pres">
      <dgm:prSet presAssocID="{5E8D7909-9432-47E1-AC53-DC76241FD632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52C751-6F43-4A2D-BA4D-EDFF4B27BC64}" type="pres">
      <dgm:prSet presAssocID="{5E8D7909-9432-47E1-AC53-DC76241FD632}" presName="descendantText" presStyleLbl="alignAcc1" presStyleIdx="1" presStyleCnt="3" custScaleY="1511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E98031-F47F-4204-B6E7-3D9D7A7FF3B8}" type="pres">
      <dgm:prSet presAssocID="{926FECFA-DBE6-4E7F-9925-3932B23EFC31}" presName="sp" presStyleCnt="0"/>
      <dgm:spPr/>
    </dgm:pt>
    <dgm:pt modelId="{C93ECE55-D79A-4460-BAB2-E547B0234C3D}" type="pres">
      <dgm:prSet presAssocID="{40C86861-C8E0-4F19-A23D-D325C0F2AD78}" presName="composite" presStyleCnt="0"/>
      <dgm:spPr/>
    </dgm:pt>
    <dgm:pt modelId="{5D3E83E7-0BB8-48AA-A29A-E71DD85BF257}" type="pres">
      <dgm:prSet presAssocID="{40C86861-C8E0-4F19-A23D-D325C0F2AD78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D439D8-4E68-42F8-BFD2-807A9E89FFE4}" type="pres">
      <dgm:prSet presAssocID="{40C86861-C8E0-4F19-A23D-D325C0F2AD78}" presName="descendantText" presStyleLbl="alignAcc1" presStyleIdx="2" presStyleCnt="3" custScaleY="1815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F181176-3AA8-437D-8121-C745D1B588DA}" srcId="{5E8D7909-9432-47E1-AC53-DC76241FD632}" destId="{BD1D7295-10F1-4EB9-98F0-2968C3968223}" srcOrd="0" destOrd="0" parTransId="{C77215EB-E273-4AFD-867C-A523C3C83108}" sibTransId="{3C9C13B8-2AB6-4B26-90DA-D2721134E83A}"/>
    <dgm:cxn modelId="{AB2C9CCB-93CB-4EE9-A7C7-30307CE6B3D1}" type="presOf" srcId="{BD1D7295-10F1-4EB9-98F0-2968C3968223}" destId="{0952C751-6F43-4A2D-BA4D-EDFF4B27BC64}" srcOrd="0" destOrd="0" presId="urn:microsoft.com/office/officeart/2005/8/layout/chevron2"/>
    <dgm:cxn modelId="{256E076E-A5C0-41C3-8405-3206E0F26CA3}" type="presOf" srcId="{5E8D7909-9432-47E1-AC53-DC76241FD632}" destId="{0BE0842A-7AA7-43B3-932E-DC0A821D162E}" srcOrd="0" destOrd="0" presId="urn:microsoft.com/office/officeart/2005/8/layout/chevron2"/>
    <dgm:cxn modelId="{1CCAF1E2-891D-4762-91F1-49A5717A606B}" type="presOf" srcId="{9CCA79A5-577B-4505-83AF-7BABFBDD61EB}" destId="{C47CBB56-B693-4DA5-AAD8-7E255753A303}" srcOrd="0" destOrd="0" presId="urn:microsoft.com/office/officeart/2005/8/layout/chevron2"/>
    <dgm:cxn modelId="{4F1C1DB2-D21A-4F3C-858C-3521B323D7EE}" srcId="{9CCA79A5-577B-4505-83AF-7BABFBDD61EB}" destId="{8522E107-7F8D-49CE-85AD-681A75A542F3}" srcOrd="0" destOrd="0" parTransId="{4B5C19B5-6D66-44A5-A14A-A1BC9FA51E43}" sibTransId="{CEED16C6-616F-4960-BE6F-8A87683ECF85}"/>
    <dgm:cxn modelId="{6A06C346-5498-49FE-9561-C08E0EEA50EF}" type="presOf" srcId="{40C86861-C8E0-4F19-A23D-D325C0F2AD78}" destId="{5D3E83E7-0BB8-48AA-A29A-E71DD85BF257}" srcOrd="0" destOrd="0" presId="urn:microsoft.com/office/officeart/2005/8/layout/chevron2"/>
    <dgm:cxn modelId="{53849D88-B10B-4DC5-81B9-1286B74E8EDF}" type="presOf" srcId="{97910F24-2E82-42EF-BB52-C0E1BCC73B1F}" destId="{2A2A8B9D-71C1-488D-A73C-C1D3D37CE2F7}" srcOrd="0" destOrd="0" presId="urn:microsoft.com/office/officeart/2005/8/layout/chevron2"/>
    <dgm:cxn modelId="{D1B2653A-6607-4C3F-8192-2DE2D5DF7E1B}" srcId="{97910F24-2E82-42EF-BB52-C0E1BCC73B1F}" destId="{5E8D7909-9432-47E1-AC53-DC76241FD632}" srcOrd="1" destOrd="0" parTransId="{1DF0E5B0-E4DA-457A-A38B-B828F93E5484}" sibTransId="{926FECFA-DBE6-4E7F-9925-3932B23EFC31}"/>
    <dgm:cxn modelId="{C86B4855-2454-4277-97EC-F3320669EBB0}" type="presOf" srcId="{8522E107-7F8D-49CE-85AD-681A75A542F3}" destId="{07E7AFB4-C427-46DD-A7F2-5586B11C3B35}" srcOrd="0" destOrd="0" presId="urn:microsoft.com/office/officeart/2005/8/layout/chevron2"/>
    <dgm:cxn modelId="{16531BE4-3A1C-4DAF-9C89-CC22E81FC83D}" srcId="{97910F24-2E82-42EF-BB52-C0E1BCC73B1F}" destId="{9CCA79A5-577B-4505-83AF-7BABFBDD61EB}" srcOrd="0" destOrd="0" parTransId="{5D393EA7-AC19-4069-B758-77F21B34309A}" sibTransId="{4B37510A-778D-45B4-9913-ECD86F1DD666}"/>
    <dgm:cxn modelId="{C848888E-37D4-48D6-9CC9-148E324BA9CC}" type="presOf" srcId="{9893324F-956E-4E7F-A9EC-AD6DA3A54D63}" destId="{11D439D8-4E68-42F8-BFD2-807A9E89FFE4}" srcOrd="0" destOrd="0" presId="urn:microsoft.com/office/officeart/2005/8/layout/chevron2"/>
    <dgm:cxn modelId="{A6C167FF-B19D-4600-9709-C910F3EA02D7}" srcId="{97910F24-2E82-42EF-BB52-C0E1BCC73B1F}" destId="{40C86861-C8E0-4F19-A23D-D325C0F2AD78}" srcOrd="2" destOrd="0" parTransId="{7AFE7780-F282-49C5-A429-913B55C09CBF}" sibTransId="{4D67EAAE-83B6-45FC-A6BD-FF09EFC943DC}"/>
    <dgm:cxn modelId="{BBB241A7-3C9B-45F7-B57A-5E979C4E3FD6}" srcId="{40C86861-C8E0-4F19-A23D-D325C0F2AD78}" destId="{9893324F-956E-4E7F-A9EC-AD6DA3A54D63}" srcOrd="0" destOrd="0" parTransId="{06018E67-0F60-4F6D-868F-D9B432FF013C}" sibTransId="{C07E2B43-67D4-45C7-BA24-9A926A20F036}"/>
    <dgm:cxn modelId="{D5C79027-AA84-4E7B-ABFC-39FD0C15D4A5}" type="presParOf" srcId="{2A2A8B9D-71C1-488D-A73C-C1D3D37CE2F7}" destId="{46AD7423-0C42-4F10-B03F-9A05078776C0}" srcOrd="0" destOrd="0" presId="urn:microsoft.com/office/officeart/2005/8/layout/chevron2"/>
    <dgm:cxn modelId="{90699935-50BF-4B2D-B273-9D5E922E6E7D}" type="presParOf" srcId="{46AD7423-0C42-4F10-B03F-9A05078776C0}" destId="{C47CBB56-B693-4DA5-AAD8-7E255753A303}" srcOrd="0" destOrd="0" presId="urn:microsoft.com/office/officeart/2005/8/layout/chevron2"/>
    <dgm:cxn modelId="{0ADB0A84-FF5E-46BC-9490-F22F057252BB}" type="presParOf" srcId="{46AD7423-0C42-4F10-B03F-9A05078776C0}" destId="{07E7AFB4-C427-46DD-A7F2-5586B11C3B35}" srcOrd="1" destOrd="0" presId="urn:microsoft.com/office/officeart/2005/8/layout/chevron2"/>
    <dgm:cxn modelId="{5365B312-DFBA-465D-99E5-DC79296C5240}" type="presParOf" srcId="{2A2A8B9D-71C1-488D-A73C-C1D3D37CE2F7}" destId="{8312B905-E47F-4477-BDD5-92724DC91CD8}" srcOrd="1" destOrd="0" presId="urn:microsoft.com/office/officeart/2005/8/layout/chevron2"/>
    <dgm:cxn modelId="{6F49AA8B-14A7-4924-8CA5-9A4268C57431}" type="presParOf" srcId="{2A2A8B9D-71C1-488D-A73C-C1D3D37CE2F7}" destId="{33E35FB5-0601-4826-8FCE-3703699AE042}" srcOrd="2" destOrd="0" presId="urn:microsoft.com/office/officeart/2005/8/layout/chevron2"/>
    <dgm:cxn modelId="{F00C1AAC-AB52-4CDA-93E8-A73018A0336D}" type="presParOf" srcId="{33E35FB5-0601-4826-8FCE-3703699AE042}" destId="{0BE0842A-7AA7-43B3-932E-DC0A821D162E}" srcOrd="0" destOrd="0" presId="urn:microsoft.com/office/officeart/2005/8/layout/chevron2"/>
    <dgm:cxn modelId="{C80DF5F3-212D-4061-9916-F4D50018CB61}" type="presParOf" srcId="{33E35FB5-0601-4826-8FCE-3703699AE042}" destId="{0952C751-6F43-4A2D-BA4D-EDFF4B27BC64}" srcOrd="1" destOrd="0" presId="urn:microsoft.com/office/officeart/2005/8/layout/chevron2"/>
    <dgm:cxn modelId="{4CEEFA87-FC16-4BD7-AFE7-98F2829788D1}" type="presParOf" srcId="{2A2A8B9D-71C1-488D-A73C-C1D3D37CE2F7}" destId="{0DE98031-F47F-4204-B6E7-3D9D7A7FF3B8}" srcOrd="3" destOrd="0" presId="urn:microsoft.com/office/officeart/2005/8/layout/chevron2"/>
    <dgm:cxn modelId="{FE379FB1-156F-48C2-A134-11655BA87578}" type="presParOf" srcId="{2A2A8B9D-71C1-488D-A73C-C1D3D37CE2F7}" destId="{C93ECE55-D79A-4460-BAB2-E547B0234C3D}" srcOrd="4" destOrd="0" presId="urn:microsoft.com/office/officeart/2005/8/layout/chevron2"/>
    <dgm:cxn modelId="{6BC248EF-7250-401B-9ECF-B7703AC73C73}" type="presParOf" srcId="{C93ECE55-D79A-4460-BAB2-E547B0234C3D}" destId="{5D3E83E7-0BB8-48AA-A29A-E71DD85BF257}" srcOrd="0" destOrd="0" presId="urn:microsoft.com/office/officeart/2005/8/layout/chevron2"/>
    <dgm:cxn modelId="{275C3995-3854-4435-925F-C520AACDBD26}" type="presParOf" srcId="{C93ECE55-D79A-4460-BAB2-E547B0234C3D}" destId="{11D439D8-4E68-42F8-BFD2-807A9E89FFE4}" srcOrd="1" destOrd="0" presId="urn:microsoft.com/office/officeart/2005/8/layout/chevron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4A8E7BC-C859-42AC-8277-78C193E2E40A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AF4BBB7-F856-40EB-8B05-F8FEF97112D5}">
      <dgm:prSet phldrT="[Текст]"/>
      <dgm:spPr/>
      <dgm:t>
        <a:bodyPr/>
        <a:lstStyle/>
        <a:p>
          <a:r>
            <a:rPr lang="ru-RU" dirty="0" smtClean="0"/>
            <a:t>Уровни организации человека</a:t>
          </a:r>
          <a:endParaRPr lang="ru-RU" dirty="0"/>
        </a:p>
      </dgm:t>
    </dgm:pt>
    <dgm:pt modelId="{12CF6118-D68A-48A0-A1CD-84BE66C9B08C}" type="parTrans" cxnId="{1C763E9D-82C8-4CFE-A3F6-98C9E2568A33}">
      <dgm:prSet/>
      <dgm:spPr/>
      <dgm:t>
        <a:bodyPr/>
        <a:lstStyle/>
        <a:p>
          <a:endParaRPr lang="ru-RU"/>
        </a:p>
      </dgm:t>
    </dgm:pt>
    <dgm:pt modelId="{70169B6C-9A77-46C5-AA59-36D6CA908DBA}" type="sibTrans" cxnId="{1C763E9D-82C8-4CFE-A3F6-98C9E2568A33}">
      <dgm:prSet/>
      <dgm:spPr/>
      <dgm:t>
        <a:bodyPr/>
        <a:lstStyle/>
        <a:p>
          <a:endParaRPr lang="ru-RU"/>
        </a:p>
      </dgm:t>
    </dgm:pt>
    <dgm:pt modelId="{AF7DAD9F-79E7-4C9D-B3EC-1D3C53843515}">
      <dgm:prSet phldrT="[Текст]"/>
      <dgm:spPr/>
      <dgm:t>
        <a:bodyPr/>
        <a:lstStyle/>
        <a:p>
          <a:r>
            <a:rPr lang="ru-RU" dirty="0" smtClean="0"/>
            <a:t>Биологическая организация</a:t>
          </a:r>
          <a:endParaRPr lang="ru-RU" dirty="0"/>
        </a:p>
      </dgm:t>
    </dgm:pt>
    <dgm:pt modelId="{174BBEF3-B8BD-4B40-AA23-361C321CDD45}" type="parTrans" cxnId="{7896AA5D-57E6-4788-A832-9915DDACEAB0}">
      <dgm:prSet/>
      <dgm:spPr/>
      <dgm:t>
        <a:bodyPr/>
        <a:lstStyle/>
        <a:p>
          <a:endParaRPr lang="ru-RU"/>
        </a:p>
      </dgm:t>
    </dgm:pt>
    <dgm:pt modelId="{EA260351-2023-4002-90F7-0BCD23E0E9ED}" type="sibTrans" cxnId="{7896AA5D-57E6-4788-A832-9915DDACEAB0}">
      <dgm:prSet/>
      <dgm:spPr/>
      <dgm:t>
        <a:bodyPr/>
        <a:lstStyle/>
        <a:p>
          <a:endParaRPr lang="ru-RU"/>
        </a:p>
      </dgm:t>
    </dgm:pt>
    <dgm:pt modelId="{775AC50F-AB8F-47CF-B2FE-08BEFDBA9859}">
      <dgm:prSet phldrT="[Текст]"/>
      <dgm:spPr/>
      <dgm:t>
        <a:bodyPr/>
        <a:lstStyle/>
        <a:p>
          <a:r>
            <a:rPr lang="ru-RU" dirty="0" smtClean="0"/>
            <a:t>Социальная</a:t>
          </a:r>
          <a:endParaRPr lang="ru-RU" dirty="0"/>
        </a:p>
      </dgm:t>
    </dgm:pt>
    <dgm:pt modelId="{2D84F27B-8A3F-420C-A117-BC717D713ED2}" type="parTrans" cxnId="{605E32FD-51E2-473E-AA1C-4CE409E29089}">
      <dgm:prSet/>
      <dgm:spPr/>
      <dgm:t>
        <a:bodyPr/>
        <a:lstStyle/>
        <a:p>
          <a:endParaRPr lang="ru-RU"/>
        </a:p>
      </dgm:t>
    </dgm:pt>
    <dgm:pt modelId="{F1CAF030-3BBA-406B-8254-4C2265DE233F}" type="sibTrans" cxnId="{605E32FD-51E2-473E-AA1C-4CE409E29089}">
      <dgm:prSet/>
      <dgm:spPr/>
      <dgm:t>
        <a:bodyPr/>
        <a:lstStyle/>
        <a:p>
          <a:endParaRPr lang="ru-RU"/>
        </a:p>
      </dgm:t>
    </dgm:pt>
    <dgm:pt modelId="{495F939B-E50B-4DD9-84B4-F65C5A237F86}">
      <dgm:prSet/>
      <dgm:spPr/>
      <dgm:t>
        <a:bodyPr/>
        <a:lstStyle/>
        <a:p>
          <a:r>
            <a:rPr lang="ru-RU" dirty="0" smtClean="0"/>
            <a:t>Психическая организация</a:t>
          </a:r>
          <a:endParaRPr lang="ru-RU" dirty="0"/>
        </a:p>
      </dgm:t>
    </dgm:pt>
    <dgm:pt modelId="{2ED057F3-457C-487E-A910-C2C1489CAA90}" type="parTrans" cxnId="{7F5A3329-3EDC-4EC0-87BB-0A3BA66DB322}">
      <dgm:prSet/>
      <dgm:spPr/>
      <dgm:t>
        <a:bodyPr/>
        <a:lstStyle/>
        <a:p>
          <a:endParaRPr lang="ru-RU"/>
        </a:p>
      </dgm:t>
    </dgm:pt>
    <dgm:pt modelId="{856CDFA7-3A78-4325-92BF-FBB8AE5F0D1D}" type="sibTrans" cxnId="{7F5A3329-3EDC-4EC0-87BB-0A3BA66DB322}">
      <dgm:prSet/>
      <dgm:spPr/>
      <dgm:t>
        <a:bodyPr/>
        <a:lstStyle/>
        <a:p>
          <a:endParaRPr lang="ru-RU"/>
        </a:p>
      </dgm:t>
    </dgm:pt>
    <dgm:pt modelId="{8F7CC0AB-1228-4735-A744-F62D404D79B0}" type="pres">
      <dgm:prSet presAssocID="{F4A8E7BC-C859-42AC-8277-78C193E2E40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62175CE-F5AA-48A8-B405-16991A9F72DB}" type="pres">
      <dgm:prSet presAssocID="{6AF4BBB7-F856-40EB-8B05-F8FEF97112D5}" presName="hierRoot1" presStyleCnt="0"/>
      <dgm:spPr/>
    </dgm:pt>
    <dgm:pt modelId="{81F43224-C829-449E-A730-9B7AD8CC6DC1}" type="pres">
      <dgm:prSet presAssocID="{6AF4BBB7-F856-40EB-8B05-F8FEF97112D5}" presName="composite" presStyleCnt="0"/>
      <dgm:spPr/>
    </dgm:pt>
    <dgm:pt modelId="{8CB7AB99-A4AF-426E-998E-498E984DD29B}" type="pres">
      <dgm:prSet presAssocID="{6AF4BBB7-F856-40EB-8B05-F8FEF97112D5}" presName="background" presStyleLbl="node0" presStyleIdx="0" presStyleCnt="1"/>
      <dgm:spPr/>
    </dgm:pt>
    <dgm:pt modelId="{C763A555-14D7-46EC-B479-5C2D2C2EC61A}" type="pres">
      <dgm:prSet presAssocID="{6AF4BBB7-F856-40EB-8B05-F8FEF97112D5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3A6CE52-1983-4B4A-9417-AB08E2ADBEF3}" type="pres">
      <dgm:prSet presAssocID="{6AF4BBB7-F856-40EB-8B05-F8FEF97112D5}" presName="hierChild2" presStyleCnt="0"/>
      <dgm:spPr/>
    </dgm:pt>
    <dgm:pt modelId="{A277B630-9998-4B14-BBB3-63382F5A8F7D}" type="pres">
      <dgm:prSet presAssocID="{174BBEF3-B8BD-4B40-AA23-361C321CDD45}" presName="Name10" presStyleLbl="parChTrans1D2" presStyleIdx="0" presStyleCnt="3"/>
      <dgm:spPr/>
      <dgm:t>
        <a:bodyPr/>
        <a:lstStyle/>
        <a:p>
          <a:endParaRPr lang="ru-RU"/>
        </a:p>
      </dgm:t>
    </dgm:pt>
    <dgm:pt modelId="{F76589D1-AB79-4A22-8C69-F3B5D2BBCBE0}" type="pres">
      <dgm:prSet presAssocID="{AF7DAD9F-79E7-4C9D-B3EC-1D3C53843515}" presName="hierRoot2" presStyleCnt="0"/>
      <dgm:spPr/>
    </dgm:pt>
    <dgm:pt modelId="{C2CF7D62-4EB0-406E-BC73-3363A49D22FD}" type="pres">
      <dgm:prSet presAssocID="{AF7DAD9F-79E7-4C9D-B3EC-1D3C53843515}" presName="composite2" presStyleCnt="0"/>
      <dgm:spPr/>
    </dgm:pt>
    <dgm:pt modelId="{9725E664-8456-435A-9AAB-0DE148C8DBA1}" type="pres">
      <dgm:prSet presAssocID="{AF7DAD9F-79E7-4C9D-B3EC-1D3C53843515}" presName="background2" presStyleLbl="node2" presStyleIdx="0" presStyleCnt="3"/>
      <dgm:spPr/>
    </dgm:pt>
    <dgm:pt modelId="{A06981CF-0B22-41CF-9064-2AD92F120D85}" type="pres">
      <dgm:prSet presAssocID="{AF7DAD9F-79E7-4C9D-B3EC-1D3C53843515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7BB6D8B-048E-4639-BEAD-3D8AE473153C}" type="pres">
      <dgm:prSet presAssocID="{AF7DAD9F-79E7-4C9D-B3EC-1D3C53843515}" presName="hierChild3" presStyleCnt="0"/>
      <dgm:spPr/>
    </dgm:pt>
    <dgm:pt modelId="{489547B5-8154-49A7-990A-116FA2157683}" type="pres">
      <dgm:prSet presAssocID="{2D84F27B-8A3F-420C-A117-BC717D713ED2}" presName="Name10" presStyleLbl="parChTrans1D2" presStyleIdx="1" presStyleCnt="3"/>
      <dgm:spPr/>
      <dgm:t>
        <a:bodyPr/>
        <a:lstStyle/>
        <a:p>
          <a:endParaRPr lang="ru-RU"/>
        </a:p>
      </dgm:t>
    </dgm:pt>
    <dgm:pt modelId="{57C45D3E-83B4-4886-87C0-42B8D7E8B833}" type="pres">
      <dgm:prSet presAssocID="{775AC50F-AB8F-47CF-B2FE-08BEFDBA9859}" presName="hierRoot2" presStyleCnt="0"/>
      <dgm:spPr/>
    </dgm:pt>
    <dgm:pt modelId="{D382D846-237D-4416-933F-9EFD9FC6B246}" type="pres">
      <dgm:prSet presAssocID="{775AC50F-AB8F-47CF-B2FE-08BEFDBA9859}" presName="composite2" presStyleCnt="0"/>
      <dgm:spPr/>
    </dgm:pt>
    <dgm:pt modelId="{37F66150-E94E-4F95-8D12-4AFD2F5F5764}" type="pres">
      <dgm:prSet presAssocID="{775AC50F-AB8F-47CF-B2FE-08BEFDBA9859}" presName="background2" presStyleLbl="node2" presStyleIdx="1" presStyleCnt="3"/>
      <dgm:spPr/>
    </dgm:pt>
    <dgm:pt modelId="{41FD1649-BD78-4783-A7A8-2432F5FDC3C8}" type="pres">
      <dgm:prSet presAssocID="{775AC50F-AB8F-47CF-B2FE-08BEFDBA9859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84D97A1-24D6-4CB3-960A-C99B57DD9D78}" type="pres">
      <dgm:prSet presAssocID="{775AC50F-AB8F-47CF-B2FE-08BEFDBA9859}" presName="hierChild3" presStyleCnt="0"/>
      <dgm:spPr/>
    </dgm:pt>
    <dgm:pt modelId="{39B9417A-F634-4775-9152-65D000F0D8EC}" type="pres">
      <dgm:prSet presAssocID="{2ED057F3-457C-487E-A910-C2C1489CAA90}" presName="Name10" presStyleLbl="parChTrans1D2" presStyleIdx="2" presStyleCnt="3"/>
      <dgm:spPr/>
      <dgm:t>
        <a:bodyPr/>
        <a:lstStyle/>
        <a:p>
          <a:endParaRPr lang="ru-RU"/>
        </a:p>
      </dgm:t>
    </dgm:pt>
    <dgm:pt modelId="{DD35F44C-2FA4-4B54-989A-EE169CEADF06}" type="pres">
      <dgm:prSet presAssocID="{495F939B-E50B-4DD9-84B4-F65C5A237F86}" presName="hierRoot2" presStyleCnt="0"/>
      <dgm:spPr/>
    </dgm:pt>
    <dgm:pt modelId="{473152F1-6295-463B-B1BF-4B22B3956974}" type="pres">
      <dgm:prSet presAssocID="{495F939B-E50B-4DD9-84B4-F65C5A237F86}" presName="composite2" presStyleCnt="0"/>
      <dgm:spPr/>
    </dgm:pt>
    <dgm:pt modelId="{C2CDC9D3-E62B-4209-B07D-46D26A355545}" type="pres">
      <dgm:prSet presAssocID="{495F939B-E50B-4DD9-84B4-F65C5A237F86}" presName="background2" presStyleLbl="node2" presStyleIdx="2" presStyleCnt="3"/>
      <dgm:spPr/>
    </dgm:pt>
    <dgm:pt modelId="{B90AB577-4602-4DED-AC03-FA067E040FF5}" type="pres">
      <dgm:prSet presAssocID="{495F939B-E50B-4DD9-84B4-F65C5A237F86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2882AD4-7515-4219-9883-575D494CE139}" type="pres">
      <dgm:prSet presAssocID="{495F939B-E50B-4DD9-84B4-F65C5A237F86}" presName="hierChild3" presStyleCnt="0"/>
      <dgm:spPr/>
    </dgm:pt>
  </dgm:ptLst>
  <dgm:cxnLst>
    <dgm:cxn modelId="{D70C2521-2F3E-43D7-B57B-D8B197F2C2A9}" type="presOf" srcId="{F4A8E7BC-C859-42AC-8277-78C193E2E40A}" destId="{8F7CC0AB-1228-4735-A744-F62D404D79B0}" srcOrd="0" destOrd="0" presId="urn:microsoft.com/office/officeart/2005/8/layout/hierarchy1"/>
    <dgm:cxn modelId="{121C65FB-C116-40A8-BDC7-3F82C8F31C56}" type="presOf" srcId="{775AC50F-AB8F-47CF-B2FE-08BEFDBA9859}" destId="{41FD1649-BD78-4783-A7A8-2432F5FDC3C8}" srcOrd="0" destOrd="0" presId="urn:microsoft.com/office/officeart/2005/8/layout/hierarchy1"/>
    <dgm:cxn modelId="{605E32FD-51E2-473E-AA1C-4CE409E29089}" srcId="{6AF4BBB7-F856-40EB-8B05-F8FEF97112D5}" destId="{775AC50F-AB8F-47CF-B2FE-08BEFDBA9859}" srcOrd="1" destOrd="0" parTransId="{2D84F27B-8A3F-420C-A117-BC717D713ED2}" sibTransId="{F1CAF030-3BBA-406B-8254-4C2265DE233F}"/>
    <dgm:cxn modelId="{10624C63-6645-488F-B68E-5CAC3744E33B}" type="presOf" srcId="{2D84F27B-8A3F-420C-A117-BC717D713ED2}" destId="{489547B5-8154-49A7-990A-116FA2157683}" srcOrd="0" destOrd="0" presId="urn:microsoft.com/office/officeart/2005/8/layout/hierarchy1"/>
    <dgm:cxn modelId="{99BB5C7B-B05B-4195-AAA8-C2B73371FD12}" type="presOf" srcId="{174BBEF3-B8BD-4B40-AA23-361C321CDD45}" destId="{A277B630-9998-4B14-BBB3-63382F5A8F7D}" srcOrd="0" destOrd="0" presId="urn:microsoft.com/office/officeart/2005/8/layout/hierarchy1"/>
    <dgm:cxn modelId="{7896AA5D-57E6-4788-A832-9915DDACEAB0}" srcId="{6AF4BBB7-F856-40EB-8B05-F8FEF97112D5}" destId="{AF7DAD9F-79E7-4C9D-B3EC-1D3C53843515}" srcOrd="0" destOrd="0" parTransId="{174BBEF3-B8BD-4B40-AA23-361C321CDD45}" sibTransId="{EA260351-2023-4002-90F7-0BCD23E0E9ED}"/>
    <dgm:cxn modelId="{7F5A3329-3EDC-4EC0-87BB-0A3BA66DB322}" srcId="{6AF4BBB7-F856-40EB-8B05-F8FEF97112D5}" destId="{495F939B-E50B-4DD9-84B4-F65C5A237F86}" srcOrd="2" destOrd="0" parTransId="{2ED057F3-457C-487E-A910-C2C1489CAA90}" sibTransId="{856CDFA7-3A78-4325-92BF-FBB8AE5F0D1D}"/>
    <dgm:cxn modelId="{F113BFBC-A2AD-4C35-80F2-5A9A55E7DD6D}" type="presOf" srcId="{AF7DAD9F-79E7-4C9D-B3EC-1D3C53843515}" destId="{A06981CF-0B22-41CF-9064-2AD92F120D85}" srcOrd="0" destOrd="0" presId="urn:microsoft.com/office/officeart/2005/8/layout/hierarchy1"/>
    <dgm:cxn modelId="{EB067736-8A9F-4AFA-92B4-B22E5D4DC59B}" type="presOf" srcId="{495F939B-E50B-4DD9-84B4-F65C5A237F86}" destId="{B90AB577-4602-4DED-AC03-FA067E040FF5}" srcOrd="0" destOrd="0" presId="urn:microsoft.com/office/officeart/2005/8/layout/hierarchy1"/>
    <dgm:cxn modelId="{1C763E9D-82C8-4CFE-A3F6-98C9E2568A33}" srcId="{F4A8E7BC-C859-42AC-8277-78C193E2E40A}" destId="{6AF4BBB7-F856-40EB-8B05-F8FEF97112D5}" srcOrd="0" destOrd="0" parTransId="{12CF6118-D68A-48A0-A1CD-84BE66C9B08C}" sibTransId="{70169B6C-9A77-46C5-AA59-36D6CA908DBA}"/>
    <dgm:cxn modelId="{212B4F46-3FC0-4131-87A8-E137924951F2}" type="presOf" srcId="{6AF4BBB7-F856-40EB-8B05-F8FEF97112D5}" destId="{C763A555-14D7-46EC-B479-5C2D2C2EC61A}" srcOrd="0" destOrd="0" presId="urn:microsoft.com/office/officeart/2005/8/layout/hierarchy1"/>
    <dgm:cxn modelId="{89814249-0D15-474C-B24C-AF563B8C1824}" type="presOf" srcId="{2ED057F3-457C-487E-A910-C2C1489CAA90}" destId="{39B9417A-F634-4775-9152-65D000F0D8EC}" srcOrd="0" destOrd="0" presId="urn:microsoft.com/office/officeart/2005/8/layout/hierarchy1"/>
    <dgm:cxn modelId="{AA6A2B6C-ACA1-4F3E-BEA0-6729DC03A5F9}" type="presParOf" srcId="{8F7CC0AB-1228-4735-A744-F62D404D79B0}" destId="{462175CE-F5AA-48A8-B405-16991A9F72DB}" srcOrd="0" destOrd="0" presId="urn:microsoft.com/office/officeart/2005/8/layout/hierarchy1"/>
    <dgm:cxn modelId="{DC63BA1E-4B57-4180-8169-3FBB12976FD8}" type="presParOf" srcId="{462175CE-F5AA-48A8-B405-16991A9F72DB}" destId="{81F43224-C829-449E-A730-9B7AD8CC6DC1}" srcOrd="0" destOrd="0" presId="urn:microsoft.com/office/officeart/2005/8/layout/hierarchy1"/>
    <dgm:cxn modelId="{E3975FE9-DDDF-4260-BE2F-07AB6E464AC8}" type="presParOf" srcId="{81F43224-C829-449E-A730-9B7AD8CC6DC1}" destId="{8CB7AB99-A4AF-426E-998E-498E984DD29B}" srcOrd="0" destOrd="0" presId="urn:microsoft.com/office/officeart/2005/8/layout/hierarchy1"/>
    <dgm:cxn modelId="{5392DAE7-857A-443F-9927-D9169279B16E}" type="presParOf" srcId="{81F43224-C829-449E-A730-9B7AD8CC6DC1}" destId="{C763A555-14D7-46EC-B479-5C2D2C2EC61A}" srcOrd="1" destOrd="0" presId="urn:microsoft.com/office/officeart/2005/8/layout/hierarchy1"/>
    <dgm:cxn modelId="{C7509F2B-4338-476E-9747-CD81A65F1855}" type="presParOf" srcId="{462175CE-F5AA-48A8-B405-16991A9F72DB}" destId="{C3A6CE52-1983-4B4A-9417-AB08E2ADBEF3}" srcOrd="1" destOrd="0" presId="urn:microsoft.com/office/officeart/2005/8/layout/hierarchy1"/>
    <dgm:cxn modelId="{ABDF0C93-E6D4-4F82-A575-9B8032164CA6}" type="presParOf" srcId="{C3A6CE52-1983-4B4A-9417-AB08E2ADBEF3}" destId="{A277B630-9998-4B14-BBB3-63382F5A8F7D}" srcOrd="0" destOrd="0" presId="urn:microsoft.com/office/officeart/2005/8/layout/hierarchy1"/>
    <dgm:cxn modelId="{5BD4B99B-E93F-4BD0-B87B-8FD22A6ACE1D}" type="presParOf" srcId="{C3A6CE52-1983-4B4A-9417-AB08E2ADBEF3}" destId="{F76589D1-AB79-4A22-8C69-F3B5D2BBCBE0}" srcOrd="1" destOrd="0" presId="urn:microsoft.com/office/officeart/2005/8/layout/hierarchy1"/>
    <dgm:cxn modelId="{206789CF-E75A-4853-AC00-75A76FF7C9B6}" type="presParOf" srcId="{F76589D1-AB79-4A22-8C69-F3B5D2BBCBE0}" destId="{C2CF7D62-4EB0-406E-BC73-3363A49D22FD}" srcOrd="0" destOrd="0" presId="urn:microsoft.com/office/officeart/2005/8/layout/hierarchy1"/>
    <dgm:cxn modelId="{D62E2FCF-BBD1-411A-A084-5BC3F3AA5A62}" type="presParOf" srcId="{C2CF7D62-4EB0-406E-BC73-3363A49D22FD}" destId="{9725E664-8456-435A-9AAB-0DE148C8DBA1}" srcOrd="0" destOrd="0" presId="urn:microsoft.com/office/officeart/2005/8/layout/hierarchy1"/>
    <dgm:cxn modelId="{CC8A39BD-6DEF-4353-A4E4-6DA7CC7FFDDB}" type="presParOf" srcId="{C2CF7D62-4EB0-406E-BC73-3363A49D22FD}" destId="{A06981CF-0B22-41CF-9064-2AD92F120D85}" srcOrd="1" destOrd="0" presId="urn:microsoft.com/office/officeart/2005/8/layout/hierarchy1"/>
    <dgm:cxn modelId="{A152639A-EE9E-41B1-9126-E123ADA912B6}" type="presParOf" srcId="{F76589D1-AB79-4A22-8C69-F3B5D2BBCBE0}" destId="{97BB6D8B-048E-4639-BEAD-3D8AE473153C}" srcOrd="1" destOrd="0" presId="urn:microsoft.com/office/officeart/2005/8/layout/hierarchy1"/>
    <dgm:cxn modelId="{D7BA306D-987B-48F7-8793-77F3DD4CACE3}" type="presParOf" srcId="{C3A6CE52-1983-4B4A-9417-AB08E2ADBEF3}" destId="{489547B5-8154-49A7-990A-116FA2157683}" srcOrd="2" destOrd="0" presId="urn:microsoft.com/office/officeart/2005/8/layout/hierarchy1"/>
    <dgm:cxn modelId="{0643CE7E-B4FA-49BA-B484-AF1A76D98E87}" type="presParOf" srcId="{C3A6CE52-1983-4B4A-9417-AB08E2ADBEF3}" destId="{57C45D3E-83B4-4886-87C0-42B8D7E8B833}" srcOrd="3" destOrd="0" presId="urn:microsoft.com/office/officeart/2005/8/layout/hierarchy1"/>
    <dgm:cxn modelId="{0B20CC13-6A89-46BB-8492-1E829F2EB92E}" type="presParOf" srcId="{57C45D3E-83B4-4886-87C0-42B8D7E8B833}" destId="{D382D846-237D-4416-933F-9EFD9FC6B246}" srcOrd="0" destOrd="0" presId="urn:microsoft.com/office/officeart/2005/8/layout/hierarchy1"/>
    <dgm:cxn modelId="{D2B2EACB-C8F3-4847-980F-55A571422099}" type="presParOf" srcId="{D382D846-237D-4416-933F-9EFD9FC6B246}" destId="{37F66150-E94E-4F95-8D12-4AFD2F5F5764}" srcOrd="0" destOrd="0" presId="urn:microsoft.com/office/officeart/2005/8/layout/hierarchy1"/>
    <dgm:cxn modelId="{067DB70C-E44B-4E8A-BC89-E144DA136780}" type="presParOf" srcId="{D382D846-237D-4416-933F-9EFD9FC6B246}" destId="{41FD1649-BD78-4783-A7A8-2432F5FDC3C8}" srcOrd="1" destOrd="0" presId="urn:microsoft.com/office/officeart/2005/8/layout/hierarchy1"/>
    <dgm:cxn modelId="{A544064A-E78F-4327-B4E0-57BB5E4EF950}" type="presParOf" srcId="{57C45D3E-83B4-4886-87C0-42B8D7E8B833}" destId="{584D97A1-24D6-4CB3-960A-C99B57DD9D78}" srcOrd="1" destOrd="0" presId="urn:microsoft.com/office/officeart/2005/8/layout/hierarchy1"/>
    <dgm:cxn modelId="{CFC05C4A-2F5F-49C0-8616-85982C96EA24}" type="presParOf" srcId="{C3A6CE52-1983-4B4A-9417-AB08E2ADBEF3}" destId="{39B9417A-F634-4775-9152-65D000F0D8EC}" srcOrd="4" destOrd="0" presId="urn:microsoft.com/office/officeart/2005/8/layout/hierarchy1"/>
    <dgm:cxn modelId="{ED6923E2-0534-4218-9902-EB9E437DEA0B}" type="presParOf" srcId="{C3A6CE52-1983-4B4A-9417-AB08E2ADBEF3}" destId="{DD35F44C-2FA4-4B54-989A-EE169CEADF06}" srcOrd="5" destOrd="0" presId="urn:microsoft.com/office/officeart/2005/8/layout/hierarchy1"/>
    <dgm:cxn modelId="{C9876952-72E1-4D3A-B838-FAF3B855CB2E}" type="presParOf" srcId="{DD35F44C-2FA4-4B54-989A-EE169CEADF06}" destId="{473152F1-6295-463B-B1BF-4B22B3956974}" srcOrd="0" destOrd="0" presId="urn:microsoft.com/office/officeart/2005/8/layout/hierarchy1"/>
    <dgm:cxn modelId="{F4D8CAB9-48CA-4A99-A6B9-81F8FDA6D65E}" type="presParOf" srcId="{473152F1-6295-463B-B1BF-4B22B3956974}" destId="{C2CDC9D3-E62B-4209-B07D-46D26A355545}" srcOrd="0" destOrd="0" presId="urn:microsoft.com/office/officeart/2005/8/layout/hierarchy1"/>
    <dgm:cxn modelId="{2AA3FF70-5987-4C1A-9C3D-0802F493F3E0}" type="presParOf" srcId="{473152F1-6295-463B-B1BF-4B22B3956974}" destId="{B90AB577-4602-4DED-AC03-FA067E040FF5}" srcOrd="1" destOrd="0" presId="urn:microsoft.com/office/officeart/2005/8/layout/hierarchy1"/>
    <dgm:cxn modelId="{BAEF41E2-78AE-4DD8-8096-AAD6CBAEC3CF}" type="presParOf" srcId="{DD35F44C-2FA4-4B54-989A-EE169CEADF06}" destId="{62882AD4-7515-4219-9883-575D494CE139}" srcOrd="1" destOrd="0" presId="urn:microsoft.com/office/officeart/2005/8/layout/hierarchy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3BF283-CE25-4842-B51E-A1065662FFB2}" type="datetimeFigureOut">
              <a:rPr lang="ru-RU" smtClean="0"/>
              <a:pPr/>
              <a:t>08.10.2018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20BDC4-D955-47FA-A10B-07373663DA6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05E52F6C-BF83-4037-A9C2-2B9BDB10CB85}" type="datetime1">
              <a:rPr lang="ru-RU" smtClean="0"/>
              <a:pPr/>
              <a:t>08.10.2018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3CC57-9315-4A7F-861B-B6098A442AD4}" type="datetime1">
              <a:rPr lang="ru-RU" smtClean="0"/>
              <a:pPr/>
              <a:t>08.10.2018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4BD29-87B0-4033-A73E-0B24F499E8D0}" type="datetime1">
              <a:rPr lang="ru-RU" smtClean="0"/>
              <a:pPr/>
              <a:t>08.10.2018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F2BE3-6FDC-4849-8A1F-AA23779A0EFE}" type="datetime1">
              <a:rPr lang="ru-RU" smtClean="0"/>
              <a:pPr/>
              <a:t>08.10.2018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92600E1B-B373-4661-A328-D2CC9B850585}" type="datetime1">
              <a:rPr lang="ru-RU" smtClean="0"/>
              <a:pPr/>
              <a:t>08.10.2018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3808A-8DD0-4086-BDDA-14DFF2791AD5}" type="datetime1">
              <a:rPr lang="ru-RU" smtClean="0"/>
              <a:pPr/>
              <a:t>08.10.2018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FDB64-C335-469D-903A-5D6E73F32C9C}" type="datetime1">
              <a:rPr lang="ru-RU" smtClean="0"/>
              <a:pPr/>
              <a:t>08.10.2018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6A2A-F43F-405E-B4BF-35C445E3A277}" type="datetime1">
              <a:rPr lang="ru-RU" smtClean="0"/>
              <a:pPr/>
              <a:t>08.10.2018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4E646-759A-4AF2-91DA-14D861CB2B35}" type="datetime1">
              <a:rPr lang="ru-RU" smtClean="0"/>
              <a:pPr/>
              <a:t>08.10.2018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3E487-C7C1-495D-AD3F-73384B078862}" type="datetime1">
              <a:rPr lang="ru-RU" smtClean="0"/>
              <a:pPr/>
              <a:t>08.10.2018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68472-5535-4D0E-B55C-95A485881259}" type="datetime1">
              <a:rPr lang="ru-RU" smtClean="0"/>
              <a:pPr/>
              <a:t>08.10.2018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0913FD6-AA9C-4FED-8DBC-C426D1ABAB08}" type="datetime1">
              <a:rPr lang="ru-RU" smtClean="0"/>
              <a:pPr/>
              <a:t>08.10.2018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Личность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Лектор: кандидат социологических наук, доцент Л.К. Качалов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/>
              <a:t>Биосоциальная</a:t>
            </a:r>
            <a:r>
              <a:rPr lang="ru-RU" b="1" dirty="0" smtClean="0"/>
              <a:t>  иерархическая структура личности по К.К. Платонову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  <p:pic>
        <p:nvPicPr>
          <p:cNvPr id="1026" name="Picture 2" descr="C:\Documents and Settings\Leonid\Мои документы\Downloads\struktura-lichnosti-po-platonovu_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500174"/>
            <a:ext cx="7729033" cy="43583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Концепция  системного подхода </a:t>
            </a:r>
            <a:r>
              <a:rPr lang="ru-RU" dirty="0" smtClean="0"/>
              <a:t>(</a:t>
            </a:r>
            <a:r>
              <a:rPr lang="ru-RU" b="1" dirty="0" smtClean="0"/>
              <a:t>идеи А. Н. Леонтьева)</a:t>
            </a:r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Личность — это психологическое образование особого типа, порождаемое жизнью человека в обществе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Понятие «индивид» отражает</a:t>
            </a:r>
          </a:p>
          <a:p>
            <a:r>
              <a:rPr lang="ru-RU" dirty="0" smtClean="0"/>
              <a:t> во-первых, целостность и неделимость конкретного человека как отдельной особи данного биологического вида </a:t>
            </a:r>
          </a:p>
          <a:p>
            <a:r>
              <a:rPr lang="ru-RU" dirty="0" smtClean="0"/>
              <a:t> во-вторых, особенности конкретного представителя вида, отличающие его от других представителей этого вида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Концепция  системного подхода (идеи А. В. Петровского)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«Личностью обозначается системное социальное качество, приобретаемое индивидом в предметной деятельности и общении и характеризующее уровень и качество </a:t>
            </a:r>
            <a:r>
              <a:rPr lang="ru-RU" b="1" dirty="0" err="1" smtClean="0"/>
              <a:t>представленности</a:t>
            </a:r>
            <a:r>
              <a:rPr lang="ru-RU" b="1" dirty="0" smtClean="0"/>
              <a:t> общественных отношений в индивиде»</a:t>
            </a:r>
          </a:p>
          <a:p>
            <a:r>
              <a:rPr lang="ru-RU" b="1" dirty="0" smtClean="0"/>
              <a:t>Личность  в трех измерениях</a:t>
            </a:r>
          </a:p>
          <a:p>
            <a:pPr marL="514350" indent="-514350">
              <a:buAutoNum type="arabicParenR"/>
            </a:pPr>
            <a:r>
              <a:rPr lang="ru-RU" dirty="0" smtClean="0"/>
              <a:t>пространство психики индивида (</a:t>
            </a:r>
            <a:r>
              <a:rPr lang="ru-RU" dirty="0" err="1" smtClean="0"/>
              <a:t>интраиндивидное</a:t>
            </a:r>
            <a:r>
              <a:rPr lang="ru-RU" dirty="0" smtClean="0"/>
              <a:t> пространство)</a:t>
            </a:r>
          </a:p>
          <a:p>
            <a:pPr marL="514350" indent="-514350">
              <a:buAutoNum type="arabicParenR"/>
            </a:pPr>
            <a:r>
              <a:rPr lang="ru-RU" dirty="0" smtClean="0"/>
              <a:t>область </a:t>
            </a:r>
            <a:r>
              <a:rPr lang="ru-RU" dirty="0" err="1" smtClean="0"/>
              <a:t>межиндивидных</a:t>
            </a:r>
            <a:r>
              <a:rPr lang="ru-RU" dirty="0" smtClean="0"/>
              <a:t> связей (</a:t>
            </a:r>
            <a:r>
              <a:rPr lang="ru-RU" dirty="0" err="1" smtClean="0"/>
              <a:t>интериндивидное</a:t>
            </a:r>
            <a:r>
              <a:rPr lang="ru-RU" dirty="0" smtClean="0"/>
              <a:t> пространство)</a:t>
            </a:r>
          </a:p>
          <a:p>
            <a:pPr marL="514350" indent="-514350">
              <a:buAutoNum type="arabicParenR"/>
            </a:pPr>
            <a:r>
              <a:rPr lang="ru-RU" dirty="0" err="1" smtClean="0"/>
              <a:t>метаиндивидное</a:t>
            </a:r>
            <a:r>
              <a:rPr lang="ru-RU" dirty="0" smtClean="0"/>
              <a:t> пространство</a:t>
            </a:r>
            <a:endParaRPr lang="ru-RU" b="1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3. Формирование и развитие личности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Восемь  жизненных психологических кризисов по </a:t>
            </a:r>
            <a:r>
              <a:rPr lang="ru-RU" dirty="0" err="1" smtClean="0"/>
              <a:t>Э.Эриксону</a:t>
            </a:r>
            <a:endParaRPr lang="ru-RU" dirty="0" smtClean="0"/>
          </a:p>
          <a:p>
            <a:pPr lvl="0">
              <a:buNone/>
            </a:pPr>
            <a:r>
              <a:rPr lang="ru-RU" dirty="0" smtClean="0"/>
              <a:t>1) Кризис доверия—недоверия (в течение первого года жизни).</a:t>
            </a:r>
          </a:p>
          <a:p>
            <a:pPr lvl="0">
              <a:buNone/>
            </a:pPr>
            <a:r>
              <a:rPr lang="ru-RU" dirty="0" smtClean="0"/>
              <a:t>2) Автономия в противовес сомнениям и стыду (в возрасте около двух-трех лет).</a:t>
            </a:r>
          </a:p>
          <a:p>
            <a:pPr lvl="0">
              <a:buNone/>
            </a:pPr>
            <a:r>
              <a:rPr lang="ru-RU" dirty="0" smtClean="0"/>
              <a:t>3) Появление инициативности в противовес чувству вины (примерно от трех до шести лет).</a:t>
            </a:r>
          </a:p>
          <a:p>
            <a:pPr lvl="0">
              <a:buNone/>
            </a:pPr>
            <a:r>
              <a:rPr lang="ru-RU" dirty="0" smtClean="0"/>
              <a:t>4) Трудолюбие в противовес комплексу неполноценности (возраст от семи до 12 лет).</a:t>
            </a:r>
          </a:p>
          <a:p>
            <a:pPr lvl="0">
              <a:buNone/>
            </a:pPr>
            <a:r>
              <a:rPr lang="ru-RU" dirty="0" smtClean="0"/>
              <a:t>5) Личностное самоопределение в противовес индивидуальной серости и конформизму (от 12 до 18 лет).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3. Формирование и развитие личности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Восемь  жизненных психологических кризисов по </a:t>
            </a:r>
            <a:r>
              <a:rPr lang="ru-RU" dirty="0" err="1" smtClean="0"/>
              <a:t>Э.Эриксону</a:t>
            </a:r>
            <a:endParaRPr lang="ru-RU" dirty="0" smtClean="0"/>
          </a:p>
          <a:p>
            <a:pPr lvl="0">
              <a:buNone/>
            </a:pPr>
            <a:r>
              <a:rPr lang="ru-RU" dirty="0" smtClean="0"/>
              <a:t>6) Интимность и общительность в противовес личностной психологической изолированности (около 20 лет).</a:t>
            </a:r>
          </a:p>
          <a:p>
            <a:pPr lvl="0">
              <a:buNone/>
            </a:pPr>
            <a:r>
              <a:rPr lang="ru-RU" dirty="0" smtClean="0"/>
              <a:t>7) Забота о воспитании нового поколения в противоположность «погружению в себя» (между 30 и 60 годами).</a:t>
            </a:r>
          </a:p>
          <a:p>
            <a:pPr lvl="0">
              <a:buNone/>
            </a:pPr>
            <a:r>
              <a:rPr lang="ru-RU" dirty="0" smtClean="0"/>
              <a:t>8) Удовлетворенность прожитой жизнью в противоположность отчаянию (старше 60 лет).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Восемь  жизненных психологических кризисов по </a:t>
            </a:r>
            <a:r>
              <a:rPr lang="ru-RU" dirty="0" err="1" smtClean="0"/>
              <a:t>Э.Эриксону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  <p:pic>
        <p:nvPicPr>
          <p:cNvPr id="1026" name="Picture 2" descr="C:\Documents and Settings\Leonid\Мои документы\Downloads\316300_html_5b7da523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167345"/>
            <a:ext cx="8270495" cy="5119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Линии  личностного развития по </a:t>
            </a:r>
            <a:r>
              <a:rPr lang="ru-RU" b="1" dirty="0" err="1" smtClean="0"/>
              <a:t>Эриксону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  <p:pic>
        <p:nvPicPr>
          <p:cNvPr id="2050" name="Picture 2" descr="C:\Documents and Settings\Leonid\Мои документы\Downloads\77240f9bb74e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142984"/>
            <a:ext cx="7215238" cy="52773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Развитие  личности  в процессе ее социализации и воспитания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Социализация — процесс становления личности, усвоения индивидом языка, социальных ценностей и опыта, культуры, присущих данному обществу, социальной общности, группе, воспроизводство и обогащение им социальных связей</a:t>
            </a:r>
          </a:p>
          <a:p>
            <a:r>
              <a:rPr lang="ru-RU" dirty="0" smtClean="0"/>
              <a:t>Процесс  социализации осуществляется постоянно и не прекращается даже в зрелом возрасте</a:t>
            </a:r>
          </a:p>
          <a:p>
            <a:r>
              <a:rPr lang="ru-RU" dirty="0" smtClean="0"/>
              <a:t>Движущей  силой личностного развития является комплекс разнообразных потребностей</a:t>
            </a:r>
          </a:p>
          <a:p>
            <a:r>
              <a:rPr lang="ru-RU" dirty="0" smtClean="0"/>
              <a:t>Важное  место занимает потребность в саморазвитии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План лекции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1. Общее понятие о личности</a:t>
            </a:r>
          </a:p>
          <a:p>
            <a:pPr>
              <a:buNone/>
            </a:pPr>
            <a:r>
              <a:rPr lang="ru-RU" dirty="0" smtClean="0"/>
              <a:t>2. Взаимосвязь социального и биологического в личности</a:t>
            </a:r>
          </a:p>
          <a:p>
            <a:pPr>
              <a:buNone/>
            </a:pPr>
            <a:r>
              <a:rPr lang="ru-RU" dirty="0" smtClean="0"/>
              <a:t>3. Формирование и развитие личности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1. Общее понятие о личности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Под  личностью понимают человека в совокупности его социальных и жизненно важных качеств, приобретенных им в процессе социального развития</a:t>
            </a:r>
          </a:p>
          <a:p>
            <a:r>
              <a:rPr lang="ru-RU" b="1" i="1" dirty="0" smtClean="0"/>
              <a:t>Личность — это конкретный человек, взятый в системе его устойчивых социально обусловленных психологических характеристик, которые проявляются в общественных связях и отношениях, определяют его нравственные поступки и имеют существенное значение для него самого и окружающих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Четыре  уровня человеческой организации (по Б.Г.Ананьеву</a:t>
            </a:r>
            <a:r>
              <a:rPr lang="ru-RU" b="1" dirty="0" smtClean="0"/>
              <a:t>)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457200" y="1277957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642910" y="357166"/>
          <a:ext cx="8001056" cy="61436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00100" y="1857364"/>
            <a:ext cx="1928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Социальная подсистема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572264" y="2071678"/>
            <a:ext cx="2000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Психологическая</a:t>
            </a:r>
          </a:p>
          <a:p>
            <a:r>
              <a:rPr lang="ru-RU" b="1" dirty="0" smtClean="0"/>
              <a:t>подсистема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500430" y="5286388"/>
            <a:ext cx="27098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Базальная подсистема</a:t>
            </a:r>
            <a:endParaRPr lang="ru-RU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571736" y="428604"/>
            <a:ext cx="41324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Функциональная подсистема</a:t>
            </a:r>
            <a:endParaRPr lang="ru-RU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071538" y="4071942"/>
            <a:ext cx="1785950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Социальные установки</a:t>
            </a:r>
            <a:endParaRPr lang="ru-RU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1071538" y="3214686"/>
            <a:ext cx="1714512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Социальные</a:t>
            </a:r>
          </a:p>
          <a:p>
            <a:r>
              <a:rPr lang="ru-RU" sz="2000" dirty="0" smtClean="0"/>
              <a:t>диспозиции</a:t>
            </a:r>
            <a:endParaRPr lang="ru-RU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1071538" y="2500306"/>
            <a:ext cx="1714512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Социальные </a:t>
            </a:r>
          </a:p>
          <a:p>
            <a:r>
              <a:rPr lang="ru-RU" sz="2000" dirty="0" smtClean="0"/>
              <a:t>ориентации</a:t>
            </a:r>
            <a:endParaRPr lang="ru-RU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1071538" y="4857760"/>
            <a:ext cx="1714512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Социальные нормы</a:t>
            </a:r>
            <a:endParaRPr lang="ru-RU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6715140" y="2714620"/>
            <a:ext cx="1571636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Мотивация</a:t>
            </a:r>
            <a:endParaRPr lang="ru-RU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6715140" y="3357562"/>
            <a:ext cx="1571636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Эмоции</a:t>
            </a:r>
            <a:endParaRPr lang="ru-RU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6786578" y="4071942"/>
            <a:ext cx="1500198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Воля</a:t>
            </a:r>
            <a:endParaRPr lang="ru-RU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6786578" y="4714884"/>
            <a:ext cx="1357322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Действия</a:t>
            </a:r>
            <a:endParaRPr lang="ru-RU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2214546" y="928670"/>
            <a:ext cx="214314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Ролевой репертуар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4572000" y="928670"/>
            <a:ext cx="85725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Опыт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5715008" y="928670"/>
            <a:ext cx="135732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Технологии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3143240" y="5643578"/>
            <a:ext cx="150019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Темперамент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4786314" y="5643578"/>
            <a:ext cx="150019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Характер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3357554" y="6000768"/>
            <a:ext cx="114300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Знания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4714876" y="6000768"/>
            <a:ext cx="150019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Способности</a:t>
            </a:r>
            <a:endParaRPr lang="ru-RU" dirty="0"/>
          </a:p>
        </p:txBody>
      </p:sp>
      <p:sp>
        <p:nvSpPr>
          <p:cNvPr id="25" name="Номер слайда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  <p:cxnSp>
        <p:nvCxnSpPr>
          <p:cNvPr id="27" name="Прямая со стрелкой 26"/>
          <p:cNvCxnSpPr/>
          <p:nvPr/>
        </p:nvCxnSpPr>
        <p:spPr>
          <a:xfrm rot="5400000" flipH="1" flipV="1">
            <a:off x="1357290" y="1000108"/>
            <a:ext cx="571504" cy="57150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16200000" flipH="1">
            <a:off x="7393801" y="1107265"/>
            <a:ext cx="714380" cy="50006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2071670" y="6000768"/>
            <a:ext cx="928694" cy="21431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flipV="1">
            <a:off x="6429388" y="6143644"/>
            <a:ext cx="1000132" cy="14287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2. Взаимосвязь социального и биологического в личности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Соотношение понятий «индивидуальность» и «личность» (петербургская психологическая школа)</a:t>
            </a:r>
          </a:p>
          <a:p>
            <a:pPr>
              <a:buNone/>
            </a:pPr>
            <a:r>
              <a:rPr lang="ru-RU" dirty="0" smtClean="0"/>
              <a:t>                                                   </a:t>
            </a:r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2"/>
          </p:nvPr>
        </p:nvSpPr>
        <p:spPr>
          <a:xfrm>
            <a:off x="4929190" y="1285860"/>
            <a:ext cx="4041648" cy="4937760"/>
          </a:xfrm>
        </p:spPr>
        <p:txBody>
          <a:bodyPr/>
          <a:lstStyle/>
          <a:p>
            <a:r>
              <a:rPr lang="ru-RU" dirty="0" smtClean="0"/>
              <a:t>Индивидуальность  объединяет в себе биологические и социальные особенности человека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714348" y="3214686"/>
            <a:ext cx="3500462" cy="335758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357290" y="3857628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Индивидуальность</a:t>
            </a:r>
            <a:endParaRPr lang="ru-RU" b="1" dirty="0"/>
          </a:p>
        </p:txBody>
      </p:sp>
      <p:sp>
        <p:nvSpPr>
          <p:cNvPr id="10" name="Овал 9"/>
          <p:cNvSpPr/>
          <p:nvPr/>
        </p:nvSpPr>
        <p:spPr>
          <a:xfrm>
            <a:off x="1643042" y="4357694"/>
            <a:ext cx="1571636" cy="142876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785918" y="4786322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Личность</a:t>
            </a:r>
            <a:endParaRPr lang="ru-RU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2. Взаимосвязь социального и биологического в личности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Соотношение понятий «индивидуальность» и «личность» (московская психологическая школа)</a:t>
            </a:r>
          </a:p>
          <a:p>
            <a:pPr>
              <a:buNone/>
            </a:pPr>
            <a:r>
              <a:rPr lang="ru-RU" dirty="0" smtClean="0"/>
              <a:t>                                                   </a:t>
            </a:r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2"/>
          </p:nvPr>
        </p:nvSpPr>
        <p:spPr>
          <a:xfrm>
            <a:off x="4929190" y="1285860"/>
            <a:ext cx="4041648" cy="4937760"/>
          </a:xfrm>
        </p:spPr>
        <p:txBody>
          <a:bodyPr/>
          <a:lstStyle/>
          <a:p>
            <a:r>
              <a:rPr lang="ru-RU" dirty="0" smtClean="0"/>
              <a:t>Понятие  «индивидуальность» самое узкое в структуре человеческой организации, объединяющее лишь относительно небольшую группу качеств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714348" y="3214686"/>
            <a:ext cx="3500462" cy="335758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357290" y="3857628"/>
            <a:ext cx="23574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Личность</a:t>
            </a:r>
            <a:endParaRPr lang="ru-RU" sz="2000" b="1" dirty="0"/>
          </a:p>
        </p:txBody>
      </p:sp>
      <p:sp>
        <p:nvSpPr>
          <p:cNvPr id="10" name="Овал 9"/>
          <p:cNvSpPr/>
          <p:nvPr/>
        </p:nvSpPr>
        <p:spPr>
          <a:xfrm>
            <a:off x="1500166" y="4214818"/>
            <a:ext cx="1785950" cy="164307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643042" y="4786322"/>
            <a:ext cx="2000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Индивидуальность</a:t>
            </a:r>
            <a:endParaRPr lang="ru-RU" sz="16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Соотношение  социального, психического и биологического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quarter" idx="1"/>
          </p:nvPr>
        </p:nvGraphicFramePr>
        <p:xfrm>
          <a:off x="457200" y="1219200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Соотношение  социального, психического и биологического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457200" y="1219200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518</TotalTime>
  <Words>657</Words>
  <PresentationFormat>Экран (4:3)</PresentationFormat>
  <Paragraphs>113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Начальная</vt:lpstr>
      <vt:lpstr>Личность</vt:lpstr>
      <vt:lpstr>План лекции</vt:lpstr>
      <vt:lpstr>1. Общее понятие о личности</vt:lpstr>
      <vt:lpstr>Четыре  уровня человеческой организации (по Б.Г.Ананьеву)</vt:lpstr>
      <vt:lpstr>Слайд 5</vt:lpstr>
      <vt:lpstr>2. Взаимосвязь социального и биологического в личности</vt:lpstr>
      <vt:lpstr>2. Взаимосвязь социального и биологического в личности</vt:lpstr>
      <vt:lpstr>Соотношение  социального, психического и биологического</vt:lpstr>
      <vt:lpstr>Соотношение  социального, психического и биологического</vt:lpstr>
      <vt:lpstr>Биосоциальная  иерархическая структура личности по К.К. Платонову</vt:lpstr>
      <vt:lpstr>Концепция  системного подхода (идеи А. Н. Леонтьева)   </vt:lpstr>
      <vt:lpstr>Концепция  системного подхода (идеи А. В. Петровского)</vt:lpstr>
      <vt:lpstr>3. Формирование и развитие личности</vt:lpstr>
      <vt:lpstr>3. Формирование и развитие личности</vt:lpstr>
      <vt:lpstr>Восемь  жизненных психологических кризисов по Э.Эриксону</vt:lpstr>
      <vt:lpstr>Линии  личностного развития по Эриксону</vt:lpstr>
      <vt:lpstr>Развитие  личности  в процессе ее социализации и воспитания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Leo</cp:lastModifiedBy>
  <cp:revision>30</cp:revision>
  <dcterms:modified xsi:type="dcterms:W3CDTF">2018-10-08T03:28:31Z</dcterms:modified>
</cp:coreProperties>
</file>